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9" r:id="rId7"/>
    <p:sldId id="267" r:id="rId8"/>
    <p:sldId id="269" r:id="rId9"/>
    <p:sldId id="268" r:id="rId10"/>
    <p:sldId id="270" r:id="rId11"/>
    <p:sldId id="271" r:id="rId12"/>
    <p:sldId id="272" r:id="rId13"/>
    <p:sldId id="265" r:id="rId14"/>
    <p:sldId id="263"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387CD9-921E-426D-9A0A-880191522B6E}" v="2" dt="2023-12-04T18:14:36.216"/>
    <p1510:client id="{6FB74E4F-8B99-BF62-1777-D4BFDD1AE65B}" v="394" dt="2023-12-05T17:59:31.100"/>
    <p1510:client id="{AE9ED6DA-4881-639D-B060-F015307B76AE}" v="294" dt="2023-12-05T01:02:48.646"/>
    <p1510:client id="{C30FFE7A-1D13-BC2B-5B33-FB6E7529187D}" v="127" dt="2023-12-04T19:31:28.543"/>
    <p1510:client id="{E24EC57E-7212-BC4C-1AA7-0A8A648C2BFA}" v="4" dt="2023-12-04T18:47:40.2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0" d="100"/>
          <a:sy n="80" d="100"/>
        </p:scale>
        <p:origin x="75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ilet Masalbekov" userId="S::amasalbe@my.centennialcollege.ca::ed8c69df-485e-41e2-a869-f715bbca2bdd" providerId="AD" clId="Web-{E24EC57E-7212-BC4C-1AA7-0A8A648C2BFA}"/>
    <pc:docChg chg="modSld">
      <pc:chgData name="Adilet Masalbekov" userId="S::amasalbe@my.centennialcollege.ca::ed8c69df-485e-41e2-a869-f715bbca2bdd" providerId="AD" clId="Web-{E24EC57E-7212-BC4C-1AA7-0A8A648C2BFA}" dt="2023-12-04T18:47:44.989" v="8"/>
      <pc:docMkLst>
        <pc:docMk/>
      </pc:docMkLst>
      <pc:sldChg chg="addSp delSp modSp">
        <pc:chgData name="Adilet Masalbekov" userId="S::amasalbe@my.centennialcollege.ca::ed8c69df-485e-41e2-a869-f715bbca2bdd" providerId="AD" clId="Web-{E24EC57E-7212-BC4C-1AA7-0A8A648C2BFA}" dt="2023-12-04T18:47:44.989" v="8"/>
        <pc:sldMkLst>
          <pc:docMk/>
          <pc:sldMk cId="1838643000" sldId="256"/>
        </pc:sldMkLst>
        <pc:spChg chg="mod">
          <ac:chgData name="Adilet Masalbekov" userId="S::amasalbe@my.centennialcollege.ca::ed8c69df-485e-41e2-a869-f715bbca2bdd" providerId="AD" clId="Web-{E24EC57E-7212-BC4C-1AA7-0A8A648C2BFA}" dt="2023-12-04T18:47:44.989" v="8"/>
          <ac:spMkLst>
            <pc:docMk/>
            <pc:sldMk cId="1838643000" sldId="256"/>
            <ac:spMk id="2" creationId="{6232F52D-299B-B4D4-54DF-2A13DC2BB656}"/>
          </ac:spMkLst>
        </pc:spChg>
        <pc:spChg chg="mod">
          <ac:chgData name="Adilet Masalbekov" userId="S::amasalbe@my.centennialcollege.ca::ed8c69df-485e-41e2-a869-f715bbca2bdd" providerId="AD" clId="Web-{E24EC57E-7212-BC4C-1AA7-0A8A648C2BFA}" dt="2023-12-04T18:47:44.989" v="8"/>
          <ac:spMkLst>
            <pc:docMk/>
            <pc:sldMk cId="1838643000" sldId="256"/>
            <ac:spMk id="3" creationId="{0A92B3EC-107F-4B8A-04A1-FD102D96903F}"/>
          </ac:spMkLst>
        </pc:spChg>
        <pc:spChg chg="add del">
          <ac:chgData name="Adilet Masalbekov" userId="S::amasalbe@my.centennialcollege.ca::ed8c69df-485e-41e2-a869-f715bbca2bdd" providerId="AD" clId="Web-{E24EC57E-7212-BC4C-1AA7-0A8A648C2BFA}" dt="2023-12-04T18:47:44.989" v="8"/>
          <ac:spMkLst>
            <pc:docMk/>
            <pc:sldMk cId="1838643000" sldId="256"/>
            <ac:spMk id="8" creationId="{6F5A5072-7B47-4D32-B52A-4EBBF590B8A5}"/>
          </ac:spMkLst>
        </pc:spChg>
        <pc:spChg chg="add del">
          <ac:chgData name="Adilet Masalbekov" userId="S::amasalbe@my.centennialcollege.ca::ed8c69df-485e-41e2-a869-f715bbca2bdd" providerId="AD" clId="Web-{E24EC57E-7212-BC4C-1AA7-0A8A648C2BFA}" dt="2023-12-04T18:47:44.989" v="8"/>
          <ac:spMkLst>
            <pc:docMk/>
            <pc:sldMk cId="1838643000" sldId="256"/>
            <ac:spMk id="10" creationId="{9715DAF0-AE1B-46C9-8A6B-DB2AA05AB91D}"/>
          </ac:spMkLst>
        </pc:spChg>
        <pc:spChg chg="add del">
          <ac:chgData name="Adilet Masalbekov" userId="S::amasalbe@my.centennialcollege.ca::ed8c69df-485e-41e2-a869-f715bbca2bdd" providerId="AD" clId="Web-{E24EC57E-7212-BC4C-1AA7-0A8A648C2BFA}" dt="2023-12-04T18:47:44.989" v="8"/>
          <ac:spMkLst>
            <pc:docMk/>
            <pc:sldMk cId="1838643000" sldId="256"/>
            <ac:spMk id="12" creationId="{6016219D-510E-4184-9090-6D5578A87BD1}"/>
          </ac:spMkLst>
        </pc:spChg>
        <pc:spChg chg="add del">
          <ac:chgData name="Adilet Masalbekov" userId="S::amasalbe@my.centennialcollege.ca::ed8c69df-485e-41e2-a869-f715bbca2bdd" providerId="AD" clId="Web-{E24EC57E-7212-BC4C-1AA7-0A8A648C2BFA}" dt="2023-12-04T18:47:44.989" v="8"/>
          <ac:spMkLst>
            <pc:docMk/>
            <pc:sldMk cId="1838643000" sldId="256"/>
            <ac:spMk id="14" creationId="{AFF4A713-7B75-4B21-90D7-5AB19547C728}"/>
          </ac:spMkLst>
        </pc:spChg>
        <pc:spChg chg="add del">
          <ac:chgData name="Adilet Masalbekov" userId="S::amasalbe@my.centennialcollege.ca::ed8c69df-485e-41e2-a869-f715bbca2bdd" providerId="AD" clId="Web-{E24EC57E-7212-BC4C-1AA7-0A8A648C2BFA}" dt="2023-12-04T18:47:44.989" v="8"/>
          <ac:spMkLst>
            <pc:docMk/>
            <pc:sldMk cId="1838643000" sldId="256"/>
            <ac:spMk id="16" creationId="{DC631C0B-6DA6-4E57-8231-CE32B3434A7E}"/>
          </ac:spMkLst>
        </pc:spChg>
        <pc:spChg chg="add del">
          <ac:chgData name="Adilet Masalbekov" userId="S::amasalbe@my.centennialcollege.ca::ed8c69df-485e-41e2-a869-f715bbca2bdd" providerId="AD" clId="Web-{E24EC57E-7212-BC4C-1AA7-0A8A648C2BFA}" dt="2023-12-04T18:47:44.989" v="8"/>
          <ac:spMkLst>
            <pc:docMk/>
            <pc:sldMk cId="1838643000" sldId="256"/>
            <ac:spMk id="18" creationId="{C29501E6-A978-4A61-9689-9085AF97A53A}"/>
          </ac:spMkLst>
        </pc:spChg>
        <pc:spChg chg="add del">
          <ac:chgData name="Adilet Masalbekov" userId="S::amasalbe@my.centennialcollege.ca::ed8c69df-485e-41e2-a869-f715bbca2bdd" providerId="AD" clId="Web-{E24EC57E-7212-BC4C-1AA7-0A8A648C2BFA}" dt="2023-12-04T18:47:44.957" v="7"/>
          <ac:spMkLst>
            <pc:docMk/>
            <pc:sldMk cId="1838643000" sldId="256"/>
            <ac:spMk id="23" creationId="{6F5A5072-7B47-4D32-B52A-4EBBF590B8A5}"/>
          </ac:spMkLst>
        </pc:spChg>
        <pc:spChg chg="add">
          <ac:chgData name="Adilet Masalbekov" userId="S::amasalbe@my.centennialcollege.ca::ed8c69df-485e-41e2-a869-f715bbca2bdd" providerId="AD" clId="Web-{E24EC57E-7212-BC4C-1AA7-0A8A648C2BFA}" dt="2023-12-04T18:47:44.989" v="8"/>
          <ac:spMkLst>
            <pc:docMk/>
            <pc:sldMk cId="1838643000" sldId="256"/>
            <ac:spMk id="24" creationId="{EB0222B5-B739-82A9-5CCC-C5585AE12A69}"/>
          </ac:spMkLst>
        </pc:spChg>
        <pc:spChg chg="add del">
          <ac:chgData name="Adilet Masalbekov" userId="S::amasalbe@my.centennialcollege.ca::ed8c69df-485e-41e2-a869-f715bbca2bdd" providerId="AD" clId="Web-{E24EC57E-7212-BC4C-1AA7-0A8A648C2BFA}" dt="2023-12-04T18:47:44.957" v="7"/>
          <ac:spMkLst>
            <pc:docMk/>
            <pc:sldMk cId="1838643000" sldId="256"/>
            <ac:spMk id="25" creationId="{9715DAF0-AE1B-46C9-8A6B-DB2AA05AB91D}"/>
          </ac:spMkLst>
        </pc:spChg>
        <pc:spChg chg="add">
          <ac:chgData name="Adilet Masalbekov" userId="S::amasalbe@my.centennialcollege.ca::ed8c69df-485e-41e2-a869-f715bbca2bdd" providerId="AD" clId="Web-{E24EC57E-7212-BC4C-1AA7-0A8A648C2BFA}" dt="2023-12-04T18:47:44.989" v="8"/>
          <ac:spMkLst>
            <pc:docMk/>
            <pc:sldMk cId="1838643000" sldId="256"/>
            <ac:spMk id="26" creationId="{5BE23E75-E7E9-4D9F-6D25-5512363F8621}"/>
          </ac:spMkLst>
        </pc:spChg>
        <pc:spChg chg="add del">
          <ac:chgData name="Adilet Masalbekov" userId="S::amasalbe@my.centennialcollege.ca::ed8c69df-485e-41e2-a869-f715bbca2bdd" providerId="AD" clId="Web-{E24EC57E-7212-BC4C-1AA7-0A8A648C2BFA}" dt="2023-12-04T18:47:44.957" v="7"/>
          <ac:spMkLst>
            <pc:docMk/>
            <pc:sldMk cId="1838643000" sldId="256"/>
            <ac:spMk id="27" creationId="{6016219D-510E-4184-9090-6D5578A87BD1}"/>
          </ac:spMkLst>
        </pc:spChg>
        <pc:spChg chg="add del">
          <ac:chgData name="Adilet Masalbekov" userId="S::amasalbe@my.centennialcollege.ca::ed8c69df-485e-41e2-a869-f715bbca2bdd" providerId="AD" clId="Web-{E24EC57E-7212-BC4C-1AA7-0A8A648C2BFA}" dt="2023-12-04T18:47:44.957" v="7"/>
          <ac:spMkLst>
            <pc:docMk/>
            <pc:sldMk cId="1838643000" sldId="256"/>
            <ac:spMk id="29" creationId="{AFF4A713-7B75-4B21-90D7-5AB19547C728}"/>
          </ac:spMkLst>
        </pc:spChg>
        <pc:spChg chg="add del">
          <ac:chgData name="Adilet Masalbekov" userId="S::amasalbe@my.centennialcollege.ca::ed8c69df-485e-41e2-a869-f715bbca2bdd" providerId="AD" clId="Web-{E24EC57E-7212-BC4C-1AA7-0A8A648C2BFA}" dt="2023-12-04T18:47:44.957" v="7"/>
          <ac:spMkLst>
            <pc:docMk/>
            <pc:sldMk cId="1838643000" sldId="256"/>
            <ac:spMk id="31" creationId="{DC631C0B-6DA6-4E57-8231-CE32B3434A7E}"/>
          </ac:spMkLst>
        </pc:spChg>
        <pc:spChg chg="add del">
          <ac:chgData name="Adilet Masalbekov" userId="S::amasalbe@my.centennialcollege.ca::ed8c69df-485e-41e2-a869-f715bbca2bdd" providerId="AD" clId="Web-{E24EC57E-7212-BC4C-1AA7-0A8A648C2BFA}" dt="2023-12-04T18:47:44.957" v="7"/>
          <ac:spMkLst>
            <pc:docMk/>
            <pc:sldMk cId="1838643000" sldId="256"/>
            <ac:spMk id="33" creationId="{C29501E6-A978-4A61-9689-9085AF97A53A}"/>
          </ac:spMkLst>
        </pc:spChg>
        <pc:picChg chg="add">
          <ac:chgData name="Adilet Masalbekov" userId="S::amasalbe@my.centennialcollege.ca::ed8c69df-485e-41e2-a869-f715bbca2bdd" providerId="AD" clId="Web-{E24EC57E-7212-BC4C-1AA7-0A8A648C2BFA}" dt="2023-12-04T18:47:44.989" v="8"/>
          <ac:picMkLst>
            <pc:docMk/>
            <pc:sldMk cId="1838643000" sldId="256"/>
            <ac:picMk id="20" creationId="{9229B765-9949-556B-F2FA-76F8C3E4DD29}"/>
          </ac:picMkLst>
        </pc:picChg>
        <pc:cxnChg chg="add">
          <ac:chgData name="Adilet Masalbekov" userId="S::amasalbe@my.centennialcollege.ca::ed8c69df-485e-41e2-a869-f715bbca2bdd" providerId="AD" clId="Web-{E24EC57E-7212-BC4C-1AA7-0A8A648C2BFA}" dt="2023-12-04T18:47:44.989" v="8"/>
          <ac:cxnSpMkLst>
            <pc:docMk/>
            <pc:sldMk cId="1838643000" sldId="256"/>
            <ac:cxnSpMk id="28" creationId="{61B115DB-65EB-3FC3-7284-CFDF4ADC60B6}"/>
          </ac:cxnSpMkLst>
        </pc:cxnChg>
      </pc:sldChg>
      <pc:sldChg chg="modSp">
        <pc:chgData name="Adilet Masalbekov" userId="S::amasalbe@my.centennialcollege.ca::ed8c69df-485e-41e2-a869-f715bbca2bdd" providerId="AD" clId="Web-{E24EC57E-7212-BC4C-1AA7-0A8A648C2BFA}" dt="2023-12-04T18:45:22.167" v="1" actId="20577"/>
        <pc:sldMkLst>
          <pc:docMk/>
          <pc:sldMk cId="582434665" sldId="261"/>
        </pc:sldMkLst>
        <pc:spChg chg="mod">
          <ac:chgData name="Adilet Masalbekov" userId="S::amasalbe@my.centennialcollege.ca::ed8c69df-485e-41e2-a869-f715bbca2bdd" providerId="AD" clId="Web-{E24EC57E-7212-BC4C-1AA7-0A8A648C2BFA}" dt="2023-12-04T18:45:22.167" v="1" actId="20577"/>
          <ac:spMkLst>
            <pc:docMk/>
            <pc:sldMk cId="582434665" sldId="261"/>
            <ac:spMk id="3" creationId="{C2347126-A98D-45D8-13BB-5CCC9CB0D2E6}"/>
          </ac:spMkLst>
        </pc:spChg>
      </pc:sldChg>
      <pc:sldChg chg="addSp delSp modSp mod setBg">
        <pc:chgData name="Adilet Masalbekov" userId="S::amasalbe@my.centennialcollege.ca::ed8c69df-485e-41e2-a869-f715bbca2bdd" providerId="AD" clId="Web-{E24EC57E-7212-BC4C-1AA7-0A8A648C2BFA}" dt="2023-12-04T18:47:20.409" v="5"/>
        <pc:sldMkLst>
          <pc:docMk/>
          <pc:sldMk cId="3767911720" sldId="262"/>
        </pc:sldMkLst>
        <pc:spChg chg="mod">
          <ac:chgData name="Adilet Masalbekov" userId="S::amasalbe@my.centennialcollege.ca::ed8c69df-485e-41e2-a869-f715bbca2bdd" providerId="AD" clId="Web-{E24EC57E-7212-BC4C-1AA7-0A8A648C2BFA}" dt="2023-12-04T18:47:20.409" v="5"/>
          <ac:spMkLst>
            <pc:docMk/>
            <pc:sldMk cId="3767911720" sldId="262"/>
            <ac:spMk id="2" creationId="{B355BC8D-5B31-684A-C337-322CC53C782C}"/>
          </ac:spMkLst>
        </pc:spChg>
        <pc:spChg chg="add del">
          <ac:chgData name="Adilet Masalbekov" userId="S::amasalbe@my.centennialcollege.ca::ed8c69df-485e-41e2-a869-f715bbca2bdd" providerId="AD" clId="Web-{E24EC57E-7212-BC4C-1AA7-0A8A648C2BFA}" dt="2023-12-04T18:47:03.001" v="3"/>
          <ac:spMkLst>
            <pc:docMk/>
            <pc:sldMk cId="3767911720" sldId="262"/>
            <ac:spMk id="10" creationId="{6C4028FD-8BAA-4A19-BFDE-594D991B7552}"/>
          </ac:spMkLst>
        </pc:spChg>
        <pc:spChg chg="add del">
          <ac:chgData name="Adilet Masalbekov" userId="S::amasalbe@my.centennialcollege.ca::ed8c69df-485e-41e2-a869-f715bbca2bdd" providerId="AD" clId="Web-{E24EC57E-7212-BC4C-1AA7-0A8A648C2BFA}" dt="2023-12-04T18:47:20.409" v="5"/>
          <ac:spMkLst>
            <pc:docMk/>
            <pc:sldMk cId="3767911720" sldId="262"/>
            <ac:spMk id="12" creationId="{E2A46BAB-8C31-42B2-90E8-B26DD3E81D37}"/>
          </ac:spMkLst>
        </pc:spChg>
        <pc:spChg chg="add del">
          <ac:chgData name="Adilet Masalbekov" userId="S::amasalbe@my.centennialcollege.ca::ed8c69df-485e-41e2-a869-f715bbca2bdd" providerId="AD" clId="Web-{E24EC57E-7212-BC4C-1AA7-0A8A648C2BFA}" dt="2023-12-04T18:47:20.409" v="5"/>
          <ac:spMkLst>
            <pc:docMk/>
            <pc:sldMk cId="3767911720" sldId="262"/>
            <ac:spMk id="13" creationId="{1D63C574-BFD2-41A1-A567-B0C3CC7FDD4F}"/>
          </ac:spMkLst>
        </pc:spChg>
        <pc:grpChg chg="add del">
          <ac:chgData name="Adilet Masalbekov" userId="S::amasalbe@my.centennialcollege.ca::ed8c69df-485e-41e2-a869-f715bbca2bdd" providerId="AD" clId="Web-{E24EC57E-7212-BC4C-1AA7-0A8A648C2BFA}" dt="2023-12-04T18:47:20.409" v="5"/>
          <ac:grpSpMkLst>
            <pc:docMk/>
            <pc:sldMk cId="3767911720" sldId="262"/>
            <ac:grpSpMk id="14" creationId="{B3F7A3C7-0737-4E57-B30E-8EEFE638B401}"/>
          </ac:grpSpMkLst>
        </pc:grpChg>
        <pc:grpChg chg="add del">
          <ac:chgData name="Adilet Masalbekov" userId="S::amasalbe@my.centennialcollege.ca::ed8c69df-485e-41e2-a869-f715bbca2bdd" providerId="AD" clId="Web-{E24EC57E-7212-BC4C-1AA7-0A8A648C2BFA}" dt="2023-12-04T18:47:20.409" v="5"/>
          <ac:grpSpMkLst>
            <pc:docMk/>
            <pc:sldMk cId="3767911720" sldId="262"/>
            <ac:grpSpMk id="18" creationId="{43F5E015-E085-4624-B431-B42414448684}"/>
          </ac:grpSpMkLst>
        </pc:grpChg>
        <pc:graphicFrameChg chg="mod modGraphic">
          <ac:chgData name="Adilet Masalbekov" userId="S::amasalbe@my.centennialcollege.ca::ed8c69df-485e-41e2-a869-f715bbca2bdd" providerId="AD" clId="Web-{E24EC57E-7212-BC4C-1AA7-0A8A648C2BFA}" dt="2023-12-04T18:47:20.409" v="5"/>
          <ac:graphicFrameMkLst>
            <pc:docMk/>
            <pc:sldMk cId="3767911720" sldId="262"/>
            <ac:graphicFrameMk id="5" creationId="{6091F833-EF6B-0158-DFF4-A34F63CDD53C}"/>
          </ac:graphicFrameMkLst>
        </pc:graphicFrameChg>
      </pc:sldChg>
    </pc:docChg>
  </pc:docChgLst>
  <pc:docChgLst>
    <pc:chgData name="Adilet Masalbekov" userId="S::amasalbe@my.centennialcollege.ca::ed8c69df-485e-41e2-a869-f715bbca2bdd" providerId="AD" clId="Web-{C30FFE7A-1D13-BC2B-5B33-FB6E7529187D}"/>
    <pc:docChg chg="modSld">
      <pc:chgData name="Adilet Masalbekov" userId="S::amasalbe@my.centennialcollege.ca::ed8c69df-485e-41e2-a869-f715bbca2bdd" providerId="AD" clId="Web-{C30FFE7A-1D13-BC2B-5B33-FB6E7529187D}" dt="2023-12-04T19:31:28.543" v="144"/>
      <pc:docMkLst>
        <pc:docMk/>
      </pc:docMkLst>
      <pc:sldChg chg="addSp delSp modSp addAnim delAnim">
        <pc:chgData name="Adilet Masalbekov" userId="S::amasalbe@my.centennialcollege.ca::ed8c69df-485e-41e2-a869-f715bbca2bdd" providerId="AD" clId="Web-{C30FFE7A-1D13-BC2B-5B33-FB6E7529187D}" dt="2023-12-04T19:29:53.712" v="138"/>
        <pc:sldMkLst>
          <pc:docMk/>
          <pc:sldMk cId="1838643000" sldId="256"/>
        </pc:sldMkLst>
        <pc:spChg chg="mod">
          <ac:chgData name="Adilet Masalbekov" userId="S::amasalbe@my.centennialcollege.ca::ed8c69df-485e-41e2-a869-f715bbca2bdd" providerId="AD" clId="Web-{C30FFE7A-1D13-BC2B-5B33-FB6E7529187D}" dt="2023-12-04T19:11:30.606" v="21"/>
          <ac:spMkLst>
            <pc:docMk/>
            <pc:sldMk cId="1838643000" sldId="256"/>
            <ac:spMk id="2" creationId="{6232F52D-299B-B4D4-54DF-2A13DC2BB656}"/>
          </ac:spMkLst>
        </pc:spChg>
        <pc:spChg chg="mod">
          <ac:chgData name="Adilet Masalbekov" userId="S::amasalbe@my.centennialcollege.ca::ed8c69df-485e-41e2-a869-f715bbca2bdd" providerId="AD" clId="Web-{C30FFE7A-1D13-BC2B-5B33-FB6E7529187D}" dt="2023-12-04T19:26:28.394" v="130" actId="1076"/>
          <ac:spMkLst>
            <pc:docMk/>
            <pc:sldMk cId="1838643000" sldId="256"/>
            <ac:spMk id="3" creationId="{0A92B3EC-107F-4B8A-04A1-FD102D96903F}"/>
          </ac:spMkLst>
        </pc:spChg>
        <pc:spChg chg="add del">
          <ac:chgData name="Adilet Masalbekov" userId="S::amasalbe@my.centennialcollege.ca::ed8c69df-485e-41e2-a869-f715bbca2bdd" providerId="AD" clId="Web-{C30FFE7A-1D13-BC2B-5B33-FB6E7529187D}" dt="2023-12-04T19:10:23.573" v="10"/>
          <ac:spMkLst>
            <pc:docMk/>
            <pc:sldMk cId="1838643000" sldId="256"/>
            <ac:spMk id="24" creationId="{EB0222B5-B739-82A9-5CCC-C5585AE12A69}"/>
          </ac:spMkLst>
        </pc:spChg>
        <pc:spChg chg="add del">
          <ac:chgData name="Adilet Masalbekov" userId="S::amasalbe@my.centennialcollege.ca::ed8c69df-485e-41e2-a869-f715bbca2bdd" providerId="AD" clId="Web-{C30FFE7A-1D13-BC2B-5B33-FB6E7529187D}" dt="2023-12-04T19:10:23.573" v="10"/>
          <ac:spMkLst>
            <pc:docMk/>
            <pc:sldMk cId="1838643000" sldId="256"/>
            <ac:spMk id="26" creationId="{5BE23E75-E7E9-4D9F-6D25-5512363F8621}"/>
          </ac:spMkLst>
        </pc:spChg>
        <pc:spChg chg="add del">
          <ac:chgData name="Adilet Masalbekov" userId="S::amasalbe@my.centennialcollege.ca::ed8c69df-485e-41e2-a869-f715bbca2bdd" providerId="AD" clId="Web-{C30FFE7A-1D13-BC2B-5B33-FB6E7529187D}" dt="2023-12-04T19:10:16.526" v="7"/>
          <ac:spMkLst>
            <pc:docMk/>
            <pc:sldMk cId="1838643000" sldId="256"/>
            <ac:spMk id="32" creationId="{EB0222B5-B739-82A9-5CCC-C5585AE12A69}"/>
          </ac:spMkLst>
        </pc:spChg>
        <pc:spChg chg="add del">
          <ac:chgData name="Adilet Masalbekov" userId="S::amasalbe@my.centennialcollege.ca::ed8c69df-485e-41e2-a869-f715bbca2bdd" providerId="AD" clId="Web-{C30FFE7A-1D13-BC2B-5B33-FB6E7529187D}" dt="2023-12-04T19:10:16.526" v="7"/>
          <ac:spMkLst>
            <pc:docMk/>
            <pc:sldMk cId="1838643000" sldId="256"/>
            <ac:spMk id="35" creationId="{5BE23E75-E7E9-4D9F-6D25-5512363F8621}"/>
          </ac:spMkLst>
        </pc:spChg>
        <pc:spChg chg="add del">
          <ac:chgData name="Adilet Masalbekov" userId="S::amasalbe@my.centennialcollege.ca::ed8c69df-485e-41e2-a869-f715bbca2bdd" providerId="AD" clId="Web-{C30FFE7A-1D13-BC2B-5B33-FB6E7529187D}" dt="2023-12-04T19:10:23.573" v="9"/>
          <ac:spMkLst>
            <pc:docMk/>
            <pc:sldMk cId="1838643000" sldId="256"/>
            <ac:spMk id="39" creationId="{657F69E0-C4B0-4BEC-A689-4F8D877F05D4}"/>
          </ac:spMkLst>
        </pc:spChg>
        <pc:spChg chg="add del">
          <ac:chgData name="Adilet Masalbekov" userId="S::amasalbe@my.centennialcollege.ca::ed8c69df-485e-41e2-a869-f715bbca2bdd" providerId="AD" clId="Web-{C30FFE7A-1D13-BC2B-5B33-FB6E7529187D}" dt="2023-12-04T19:10:23.573" v="9"/>
          <ac:spMkLst>
            <pc:docMk/>
            <pc:sldMk cId="1838643000" sldId="256"/>
            <ac:spMk id="40" creationId="{9F6380B4-6A1C-481E-8408-B4E6C75B9B81}"/>
          </ac:spMkLst>
        </pc:spChg>
        <pc:spChg chg="add del">
          <ac:chgData name="Adilet Masalbekov" userId="S::amasalbe@my.centennialcollege.ca::ed8c69df-485e-41e2-a869-f715bbca2bdd" providerId="AD" clId="Web-{C30FFE7A-1D13-BC2B-5B33-FB6E7529187D}" dt="2023-12-04T19:11:30.606" v="21"/>
          <ac:spMkLst>
            <pc:docMk/>
            <pc:sldMk cId="1838643000" sldId="256"/>
            <ac:spMk id="42" creationId="{EB0222B5-B739-82A9-5CCC-C5585AE12A69}"/>
          </ac:spMkLst>
        </pc:spChg>
        <pc:spChg chg="add del">
          <ac:chgData name="Adilet Masalbekov" userId="S::amasalbe@my.centennialcollege.ca::ed8c69df-485e-41e2-a869-f715bbca2bdd" providerId="AD" clId="Web-{C30FFE7A-1D13-BC2B-5B33-FB6E7529187D}" dt="2023-12-04T19:11:30.606" v="21"/>
          <ac:spMkLst>
            <pc:docMk/>
            <pc:sldMk cId="1838643000" sldId="256"/>
            <ac:spMk id="43" creationId="{5BE23E75-E7E9-4D9F-6D25-5512363F8621}"/>
          </ac:spMkLst>
        </pc:spChg>
        <pc:spChg chg="add del">
          <ac:chgData name="Adilet Masalbekov" userId="S::amasalbe@my.centennialcollege.ca::ed8c69df-485e-41e2-a869-f715bbca2bdd" providerId="AD" clId="Web-{C30FFE7A-1D13-BC2B-5B33-FB6E7529187D}" dt="2023-12-04T19:11:23.949" v="18"/>
          <ac:spMkLst>
            <pc:docMk/>
            <pc:sldMk cId="1838643000" sldId="256"/>
            <ac:spMk id="49" creationId="{3AD630B4-4CCC-7B1D-1803-DAED942D7E50}"/>
          </ac:spMkLst>
        </pc:spChg>
        <pc:spChg chg="add del">
          <ac:chgData name="Adilet Masalbekov" userId="S::amasalbe@my.centennialcollege.ca::ed8c69df-485e-41e2-a869-f715bbca2bdd" providerId="AD" clId="Web-{C30FFE7A-1D13-BC2B-5B33-FB6E7529187D}" dt="2023-12-04T19:11:30.606" v="20"/>
          <ac:spMkLst>
            <pc:docMk/>
            <pc:sldMk cId="1838643000" sldId="256"/>
            <ac:spMk id="53" creationId="{06DA9DF9-31F7-4056-B42E-878CC92417B8}"/>
          </ac:spMkLst>
        </pc:spChg>
        <pc:spChg chg="add">
          <ac:chgData name="Adilet Masalbekov" userId="S::amasalbe@my.centennialcollege.ca::ed8c69df-485e-41e2-a869-f715bbca2bdd" providerId="AD" clId="Web-{C30FFE7A-1D13-BC2B-5B33-FB6E7529187D}" dt="2023-12-04T19:11:30.606" v="21"/>
          <ac:spMkLst>
            <pc:docMk/>
            <pc:sldMk cId="1838643000" sldId="256"/>
            <ac:spMk id="55" creationId="{EB0222B5-B739-82A9-5CCC-C5585AE12A69}"/>
          </ac:spMkLst>
        </pc:spChg>
        <pc:spChg chg="add">
          <ac:chgData name="Adilet Masalbekov" userId="S::amasalbe@my.centennialcollege.ca::ed8c69df-485e-41e2-a869-f715bbca2bdd" providerId="AD" clId="Web-{C30FFE7A-1D13-BC2B-5B33-FB6E7529187D}" dt="2023-12-04T19:11:30.606" v="21"/>
          <ac:spMkLst>
            <pc:docMk/>
            <pc:sldMk cId="1838643000" sldId="256"/>
            <ac:spMk id="56" creationId="{5BE23E75-E7E9-4D9F-6D25-5512363F8621}"/>
          </ac:spMkLst>
        </pc:spChg>
        <pc:picChg chg="mod ord">
          <ac:chgData name="Adilet Masalbekov" userId="S::amasalbe@my.centennialcollege.ca::ed8c69df-485e-41e2-a869-f715bbca2bdd" providerId="AD" clId="Web-{C30FFE7A-1D13-BC2B-5B33-FB6E7529187D}" dt="2023-12-04T19:18:12.647" v="67" actId="1076"/>
          <ac:picMkLst>
            <pc:docMk/>
            <pc:sldMk cId="1838643000" sldId="256"/>
            <ac:picMk id="20" creationId="{9229B765-9949-556B-F2FA-76F8C3E4DD29}"/>
          </ac:picMkLst>
        </pc:picChg>
        <pc:cxnChg chg="add del">
          <ac:chgData name="Adilet Masalbekov" userId="S::amasalbe@my.centennialcollege.ca::ed8c69df-485e-41e2-a869-f715bbca2bdd" providerId="AD" clId="Web-{C30FFE7A-1D13-BC2B-5B33-FB6E7529187D}" dt="2023-12-04T19:10:23.573" v="10"/>
          <ac:cxnSpMkLst>
            <pc:docMk/>
            <pc:sldMk cId="1838643000" sldId="256"/>
            <ac:cxnSpMk id="28" creationId="{61B115DB-65EB-3FC3-7284-CFDF4ADC60B6}"/>
          </ac:cxnSpMkLst>
        </pc:cxnChg>
        <pc:cxnChg chg="add del">
          <ac:chgData name="Adilet Masalbekov" userId="S::amasalbe@my.centennialcollege.ca::ed8c69df-485e-41e2-a869-f715bbca2bdd" providerId="AD" clId="Web-{C30FFE7A-1D13-BC2B-5B33-FB6E7529187D}" dt="2023-12-04T19:10:13.025" v="1"/>
          <ac:cxnSpMkLst>
            <pc:docMk/>
            <pc:sldMk cId="1838643000" sldId="256"/>
            <ac:cxnSpMk id="30" creationId="{33193FD5-6A49-7562-EA76-F15D42E15804}"/>
          </ac:cxnSpMkLst>
        </pc:cxnChg>
        <pc:cxnChg chg="add del">
          <ac:chgData name="Adilet Masalbekov" userId="S::amasalbe@my.centennialcollege.ca::ed8c69df-485e-41e2-a869-f715bbca2bdd" providerId="AD" clId="Web-{C30FFE7A-1D13-BC2B-5B33-FB6E7529187D}" dt="2023-12-04T19:10:16.526" v="7"/>
          <ac:cxnSpMkLst>
            <pc:docMk/>
            <pc:sldMk cId="1838643000" sldId="256"/>
            <ac:cxnSpMk id="37" creationId="{61B115DB-65EB-3FC3-7284-CFDF4ADC60B6}"/>
          </ac:cxnSpMkLst>
        </pc:cxnChg>
        <pc:cxnChg chg="add del">
          <ac:chgData name="Adilet Masalbekov" userId="S::amasalbe@my.centennialcollege.ca::ed8c69df-485e-41e2-a869-f715bbca2bdd" providerId="AD" clId="Web-{C30FFE7A-1D13-BC2B-5B33-FB6E7529187D}" dt="2023-12-04T19:11:30.606" v="21"/>
          <ac:cxnSpMkLst>
            <pc:docMk/>
            <pc:sldMk cId="1838643000" sldId="256"/>
            <ac:cxnSpMk id="44" creationId="{61B115DB-65EB-3FC3-7284-CFDF4ADC60B6}"/>
          </ac:cxnSpMkLst>
        </pc:cxnChg>
        <pc:cxnChg chg="add del">
          <ac:chgData name="Adilet Masalbekov" userId="S::amasalbe@my.centennialcollege.ca::ed8c69df-485e-41e2-a869-f715bbca2bdd" providerId="AD" clId="Web-{C30FFE7A-1D13-BC2B-5B33-FB6E7529187D}" dt="2023-12-04T19:11:23.949" v="18"/>
          <ac:cxnSpMkLst>
            <pc:docMk/>
            <pc:sldMk cId="1838643000" sldId="256"/>
            <ac:cxnSpMk id="51" creationId="{49264613-F0F7-08CE-0ADF-98407A64DAE6}"/>
          </ac:cxnSpMkLst>
        </pc:cxnChg>
        <pc:cxnChg chg="add">
          <ac:chgData name="Adilet Masalbekov" userId="S::amasalbe@my.centennialcollege.ca::ed8c69df-485e-41e2-a869-f715bbca2bdd" providerId="AD" clId="Web-{C30FFE7A-1D13-BC2B-5B33-FB6E7529187D}" dt="2023-12-04T19:11:30.606" v="21"/>
          <ac:cxnSpMkLst>
            <pc:docMk/>
            <pc:sldMk cId="1838643000" sldId="256"/>
            <ac:cxnSpMk id="57" creationId="{61B115DB-65EB-3FC3-7284-CFDF4ADC60B6}"/>
          </ac:cxnSpMkLst>
        </pc:cxnChg>
      </pc:sldChg>
      <pc:sldChg chg="addSp delSp modSp">
        <pc:chgData name="Adilet Masalbekov" userId="S::amasalbe@my.centennialcollege.ca::ed8c69df-485e-41e2-a869-f715bbca2bdd" providerId="AD" clId="Web-{C30FFE7A-1D13-BC2B-5B33-FB6E7529187D}" dt="2023-12-04T19:27:53.084" v="134" actId="1076"/>
        <pc:sldMkLst>
          <pc:docMk/>
          <pc:sldMk cId="828568187" sldId="257"/>
        </pc:sldMkLst>
        <pc:spChg chg="mod">
          <ac:chgData name="Adilet Masalbekov" userId="S::amasalbe@my.centennialcollege.ca::ed8c69df-485e-41e2-a869-f715bbca2bdd" providerId="AD" clId="Web-{C30FFE7A-1D13-BC2B-5B33-FB6E7529187D}" dt="2023-12-04T19:27:49.693" v="133" actId="1076"/>
          <ac:spMkLst>
            <pc:docMk/>
            <pc:sldMk cId="828568187" sldId="257"/>
            <ac:spMk id="2" creationId="{76F8C969-959E-7FD2-6A6C-18E4D6F7103F}"/>
          </ac:spMkLst>
        </pc:spChg>
        <pc:spChg chg="del mod">
          <ac:chgData name="Adilet Masalbekov" userId="S::amasalbe@my.centennialcollege.ca::ed8c69df-485e-41e2-a869-f715bbca2bdd" providerId="AD" clId="Web-{C30FFE7A-1D13-BC2B-5B33-FB6E7529187D}" dt="2023-12-04T19:14:33.579" v="27"/>
          <ac:spMkLst>
            <pc:docMk/>
            <pc:sldMk cId="828568187" sldId="257"/>
            <ac:spMk id="3" creationId="{08850921-37A6-CBC3-7A55-67C455CA2908}"/>
          </ac:spMkLst>
        </pc:spChg>
        <pc:spChg chg="add del">
          <ac:chgData name="Adilet Masalbekov" userId="S::amasalbe@my.centennialcollege.ca::ed8c69df-485e-41e2-a869-f715bbca2bdd" providerId="AD" clId="Web-{C30FFE7A-1D13-BC2B-5B33-FB6E7529187D}" dt="2023-12-04T19:14:53.095" v="29"/>
          <ac:spMkLst>
            <pc:docMk/>
            <pc:sldMk cId="828568187" sldId="257"/>
            <ac:spMk id="4" creationId="{C0F9CEF7-6138-4911-E628-34404CCA9E71}"/>
          </ac:spMkLst>
        </pc:spChg>
        <pc:spChg chg="add del mod">
          <ac:chgData name="Adilet Masalbekov" userId="S::amasalbe@my.centennialcollege.ca::ed8c69df-485e-41e2-a869-f715bbca2bdd" providerId="AD" clId="Web-{C30FFE7A-1D13-BC2B-5B33-FB6E7529187D}" dt="2023-12-04T19:17:06.989" v="59"/>
          <ac:spMkLst>
            <pc:docMk/>
            <pc:sldMk cId="828568187" sldId="257"/>
            <ac:spMk id="5" creationId="{5F2F14E1-013F-8C0D-E133-47495E3A3CB3}"/>
          </ac:spMkLst>
        </pc:spChg>
        <pc:spChg chg="add del">
          <ac:chgData name="Adilet Masalbekov" userId="S::amasalbe@my.centennialcollege.ca::ed8c69df-485e-41e2-a869-f715bbca2bdd" providerId="AD" clId="Web-{C30FFE7A-1D13-BC2B-5B33-FB6E7529187D}" dt="2023-12-04T19:17:06.989" v="59"/>
          <ac:spMkLst>
            <pc:docMk/>
            <pc:sldMk cId="828568187" sldId="257"/>
            <ac:spMk id="8" creationId="{09588DA8-065E-4F6F-8EFD-43104AB2E0CF}"/>
          </ac:spMkLst>
        </pc:spChg>
        <pc:spChg chg="add del">
          <ac:chgData name="Adilet Masalbekov" userId="S::amasalbe@my.centennialcollege.ca::ed8c69df-485e-41e2-a869-f715bbca2bdd" providerId="AD" clId="Web-{C30FFE7A-1D13-BC2B-5B33-FB6E7529187D}" dt="2023-12-04T19:17:06.989" v="59"/>
          <ac:spMkLst>
            <pc:docMk/>
            <pc:sldMk cId="828568187" sldId="257"/>
            <ac:spMk id="10" creationId="{C4285719-470E-454C-AF62-8323075F1F5B}"/>
          </ac:spMkLst>
        </pc:spChg>
        <pc:spChg chg="add del">
          <ac:chgData name="Adilet Masalbekov" userId="S::amasalbe@my.centennialcollege.ca::ed8c69df-485e-41e2-a869-f715bbca2bdd" providerId="AD" clId="Web-{C30FFE7A-1D13-BC2B-5B33-FB6E7529187D}" dt="2023-12-04T19:17:06.989" v="59"/>
          <ac:spMkLst>
            <pc:docMk/>
            <pc:sldMk cId="828568187" sldId="257"/>
            <ac:spMk id="12" creationId="{CD9FE4EF-C4D8-49A0-B2FF-81D8DB7D8A24}"/>
          </ac:spMkLst>
        </pc:spChg>
        <pc:spChg chg="add del">
          <ac:chgData name="Adilet Masalbekov" userId="S::amasalbe@my.centennialcollege.ca::ed8c69df-485e-41e2-a869-f715bbca2bdd" providerId="AD" clId="Web-{C30FFE7A-1D13-BC2B-5B33-FB6E7529187D}" dt="2023-12-04T19:17:06.989" v="59"/>
          <ac:spMkLst>
            <pc:docMk/>
            <pc:sldMk cId="828568187" sldId="257"/>
            <ac:spMk id="14" creationId="{4300840D-0A0B-4512-BACA-B439D5B9C57C}"/>
          </ac:spMkLst>
        </pc:spChg>
        <pc:spChg chg="add del">
          <ac:chgData name="Adilet Masalbekov" userId="S::amasalbe@my.centennialcollege.ca::ed8c69df-485e-41e2-a869-f715bbca2bdd" providerId="AD" clId="Web-{C30FFE7A-1D13-BC2B-5B33-FB6E7529187D}" dt="2023-12-04T19:17:06.989" v="59"/>
          <ac:spMkLst>
            <pc:docMk/>
            <pc:sldMk cId="828568187" sldId="257"/>
            <ac:spMk id="16" creationId="{D2B78728-A580-49A7-84F9-6EF6F583ADE0}"/>
          </ac:spMkLst>
        </pc:spChg>
        <pc:spChg chg="add del">
          <ac:chgData name="Adilet Masalbekov" userId="S::amasalbe@my.centennialcollege.ca::ed8c69df-485e-41e2-a869-f715bbca2bdd" providerId="AD" clId="Web-{C30FFE7A-1D13-BC2B-5B33-FB6E7529187D}" dt="2023-12-04T19:17:06.989" v="59"/>
          <ac:spMkLst>
            <pc:docMk/>
            <pc:sldMk cId="828568187" sldId="257"/>
            <ac:spMk id="18" creationId="{38FAA1A1-D861-433F-88FA-1E9D6FD31D11}"/>
          </ac:spMkLst>
        </pc:spChg>
        <pc:spChg chg="add del">
          <ac:chgData name="Adilet Masalbekov" userId="S::amasalbe@my.centennialcollege.ca::ed8c69df-485e-41e2-a869-f715bbca2bdd" providerId="AD" clId="Web-{C30FFE7A-1D13-BC2B-5B33-FB6E7529187D}" dt="2023-12-04T19:17:06.989" v="59"/>
          <ac:spMkLst>
            <pc:docMk/>
            <pc:sldMk cId="828568187" sldId="257"/>
            <ac:spMk id="20" creationId="{8D71EDA1-87BF-4D5D-AB79-F346FD19278A}"/>
          </ac:spMkLst>
        </pc:spChg>
        <pc:spChg chg="add del">
          <ac:chgData name="Adilet Masalbekov" userId="S::amasalbe@my.centennialcollege.ca::ed8c69df-485e-41e2-a869-f715bbca2bdd" providerId="AD" clId="Web-{C30FFE7A-1D13-BC2B-5B33-FB6E7529187D}" dt="2023-12-04T19:16:46.301" v="52"/>
          <ac:spMkLst>
            <pc:docMk/>
            <pc:sldMk cId="828568187" sldId="257"/>
            <ac:spMk id="26" creationId="{C0763A76-9F1C-4FC5-82B7-DD475DA461B2}"/>
          </ac:spMkLst>
        </pc:spChg>
        <pc:spChg chg="add del">
          <ac:chgData name="Adilet Masalbekov" userId="S::amasalbe@my.centennialcollege.ca::ed8c69df-485e-41e2-a869-f715bbca2bdd" providerId="AD" clId="Web-{C30FFE7A-1D13-BC2B-5B33-FB6E7529187D}" dt="2023-12-04T19:16:46.301" v="52"/>
          <ac:spMkLst>
            <pc:docMk/>
            <pc:sldMk cId="828568187" sldId="257"/>
            <ac:spMk id="28" creationId="{E81BF4F6-F2CF-4984-9D14-D6966D92F99F}"/>
          </ac:spMkLst>
        </pc:spChg>
        <pc:spChg chg="add del">
          <ac:chgData name="Adilet Masalbekov" userId="S::amasalbe@my.centennialcollege.ca::ed8c69df-485e-41e2-a869-f715bbca2bdd" providerId="AD" clId="Web-{C30FFE7A-1D13-BC2B-5B33-FB6E7529187D}" dt="2023-12-04T19:16:54.114" v="56"/>
          <ac:spMkLst>
            <pc:docMk/>
            <pc:sldMk cId="828568187" sldId="257"/>
            <ac:spMk id="33" creationId="{5F2F14E1-013F-8C0D-E133-47495E3A3CB3}"/>
          </ac:spMkLst>
        </pc:spChg>
        <pc:spChg chg="add del">
          <ac:chgData name="Adilet Masalbekov" userId="S::amasalbe@my.centennialcollege.ca::ed8c69df-485e-41e2-a869-f715bbca2bdd" providerId="AD" clId="Web-{C30FFE7A-1D13-BC2B-5B33-FB6E7529187D}" dt="2023-12-04T19:17:06.896" v="58"/>
          <ac:spMkLst>
            <pc:docMk/>
            <pc:sldMk cId="828568187" sldId="257"/>
            <ac:spMk id="38" creationId="{5F2F14E1-013F-8C0D-E133-47495E3A3CB3}"/>
          </ac:spMkLst>
        </pc:spChg>
        <pc:spChg chg="add del">
          <ac:chgData name="Adilet Masalbekov" userId="S::amasalbe@my.centennialcollege.ca::ed8c69df-485e-41e2-a869-f715bbca2bdd" providerId="AD" clId="Web-{C30FFE7A-1D13-BC2B-5B33-FB6E7529187D}" dt="2023-12-04T19:18:02.616" v="65"/>
          <ac:spMkLst>
            <pc:docMk/>
            <pc:sldMk cId="828568187" sldId="257"/>
            <ac:spMk id="40" creationId="{3ECBE1F1-D69B-4AFA-ABD5-8E41720EF6DE}"/>
          </ac:spMkLst>
        </pc:spChg>
        <pc:spChg chg="add del">
          <ac:chgData name="Adilet Masalbekov" userId="S::amasalbe@my.centennialcollege.ca::ed8c69df-485e-41e2-a869-f715bbca2bdd" providerId="AD" clId="Web-{C30FFE7A-1D13-BC2B-5B33-FB6E7529187D}" dt="2023-12-04T19:18:02.616" v="65"/>
          <ac:spMkLst>
            <pc:docMk/>
            <pc:sldMk cId="828568187" sldId="257"/>
            <ac:spMk id="42" creationId="{603A6265-E10C-4B85-9C20-E75FCAF9CC63}"/>
          </ac:spMkLst>
        </pc:spChg>
        <pc:spChg chg="add mod">
          <ac:chgData name="Adilet Masalbekov" userId="S::amasalbe@my.centennialcollege.ca::ed8c69df-485e-41e2-a869-f715bbca2bdd" providerId="AD" clId="Web-{C30FFE7A-1D13-BC2B-5B33-FB6E7529187D}" dt="2023-12-04T19:27:53.084" v="134" actId="1076"/>
          <ac:spMkLst>
            <pc:docMk/>
            <pc:sldMk cId="828568187" sldId="257"/>
            <ac:spMk id="43" creationId="{5F2F14E1-013F-8C0D-E133-47495E3A3CB3}"/>
          </ac:spMkLst>
        </pc:spChg>
        <pc:spChg chg="add del">
          <ac:chgData name="Adilet Masalbekov" userId="S::amasalbe@my.centennialcollege.ca::ed8c69df-485e-41e2-a869-f715bbca2bdd" providerId="AD" clId="Web-{C30FFE7A-1D13-BC2B-5B33-FB6E7529187D}" dt="2023-12-04T19:18:02.600" v="64"/>
          <ac:spMkLst>
            <pc:docMk/>
            <pc:sldMk cId="828568187" sldId="257"/>
            <ac:spMk id="48" creationId="{8EB2B82E-9519-13BE-F662-21976E2C7A9C}"/>
          </ac:spMkLst>
        </pc:spChg>
        <pc:graphicFrameChg chg="add del">
          <ac:chgData name="Adilet Masalbekov" userId="S::amasalbe@my.centennialcollege.ca::ed8c69df-485e-41e2-a869-f715bbca2bdd" providerId="AD" clId="Web-{C30FFE7A-1D13-BC2B-5B33-FB6E7529187D}" dt="2023-12-04T19:16:52.192" v="54"/>
          <ac:graphicFrameMkLst>
            <pc:docMk/>
            <pc:sldMk cId="828568187" sldId="257"/>
            <ac:graphicFrameMk id="30" creationId="{0123979E-B805-6839-9932-744350727542}"/>
          </ac:graphicFrameMkLst>
        </pc:graphicFrameChg>
        <pc:picChg chg="add del">
          <ac:chgData name="Adilet Masalbekov" userId="S::amasalbe@my.centennialcollege.ca::ed8c69df-485e-41e2-a869-f715bbca2bdd" providerId="AD" clId="Web-{C30FFE7A-1D13-BC2B-5B33-FB6E7529187D}" dt="2023-12-04T19:16:46.301" v="52"/>
          <ac:picMkLst>
            <pc:docMk/>
            <pc:sldMk cId="828568187" sldId="257"/>
            <ac:picMk id="22" creationId="{30E3DA7C-87C6-1805-8A2E-02192E0895EE}"/>
          </ac:picMkLst>
        </pc:picChg>
        <pc:picChg chg="add del">
          <ac:chgData name="Adilet Masalbekov" userId="S::amasalbe@my.centennialcollege.ca::ed8c69df-485e-41e2-a869-f715bbca2bdd" providerId="AD" clId="Web-{C30FFE7A-1D13-BC2B-5B33-FB6E7529187D}" dt="2023-12-04T19:16:54.114" v="56"/>
          <ac:picMkLst>
            <pc:docMk/>
            <pc:sldMk cId="828568187" sldId="257"/>
            <ac:picMk id="34" creationId="{99566B80-F850-E660-C469-A75F085B2920}"/>
          </ac:picMkLst>
        </pc:picChg>
        <pc:picChg chg="add del">
          <ac:chgData name="Adilet Masalbekov" userId="S::amasalbe@my.centennialcollege.ca::ed8c69df-485e-41e2-a869-f715bbca2bdd" providerId="AD" clId="Web-{C30FFE7A-1D13-BC2B-5B33-FB6E7529187D}" dt="2023-12-04T19:17:06.896" v="58"/>
          <ac:picMkLst>
            <pc:docMk/>
            <pc:sldMk cId="828568187" sldId="257"/>
            <ac:picMk id="36" creationId="{6502B6C6-657A-B69F-7BFF-1EE4A784FB2E}"/>
          </ac:picMkLst>
        </pc:picChg>
        <pc:picChg chg="add mod ord">
          <ac:chgData name="Adilet Masalbekov" userId="S::amasalbe@my.centennialcollege.ca::ed8c69df-485e-41e2-a869-f715bbca2bdd" providerId="AD" clId="Web-{C30FFE7A-1D13-BC2B-5B33-FB6E7529187D}" dt="2023-12-04T19:19:59.541" v="83"/>
          <ac:picMkLst>
            <pc:docMk/>
            <pc:sldMk cId="828568187" sldId="257"/>
            <ac:picMk id="41" creationId="{E6D0B034-6CC0-CDD4-E9EC-8B1F34FE8B8E}"/>
          </ac:picMkLst>
        </pc:picChg>
        <pc:cxnChg chg="add del">
          <ac:chgData name="Adilet Masalbekov" userId="S::amasalbe@my.centennialcollege.ca::ed8c69df-485e-41e2-a869-f715bbca2bdd" providerId="AD" clId="Web-{C30FFE7A-1D13-BC2B-5B33-FB6E7529187D}" dt="2023-12-04T19:16:54.114" v="56"/>
          <ac:cxnSpMkLst>
            <pc:docMk/>
            <pc:sldMk cId="828568187" sldId="257"/>
            <ac:cxnSpMk id="32" creationId="{1503BFE4-729B-D9D0-C17B-501E6AF1127A}"/>
          </ac:cxnSpMkLst>
        </pc:cxnChg>
        <pc:cxnChg chg="add del">
          <ac:chgData name="Adilet Masalbekov" userId="S::amasalbe@my.centennialcollege.ca::ed8c69df-485e-41e2-a869-f715bbca2bdd" providerId="AD" clId="Web-{C30FFE7A-1D13-BC2B-5B33-FB6E7529187D}" dt="2023-12-04T19:17:06.896" v="58"/>
          <ac:cxnSpMkLst>
            <pc:docMk/>
            <pc:sldMk cId="828568187" sldId="257"/>
            <ac:cxnSpMk id="37" creationId="{1503BFE4-729B-D9D0-C17B-501E6AF1127A}"/>
          </ac:cxnSpMkLst>
        </pc:cxnChg>
        <pc:cxnChg chg="add del">
          <ac:chgData name="Adilet Masalbekov" userId="S::amasalbe@my.centennialcollege.ca::ed8c69df-485e-41e2-a869-f715bbca2bdd" providerId="AD" clId="Web-{C30FFE7A-1D13-BC2B-5B33-FB6E7529187D}" dt="2023-12-04T19:18:02.600" v="64"/>
          <ac:cxnSpMkLst>
            <pc:docMk/>
            <pc:sldMk cId="828568187" sldId="257"/>
            <ac:cxnSpMk id="50" creationId="{58111A9F-5A83-81E0-CD78-A5959435DC2D}"/>
          </ac:cxnSpMkLst>
        </pc:cxnChg>
        <pc:cxnChg chg="add del">
          <ac:chgData name="Adilet Masalbekov" userId="S::amasalbe@my.centennialcollege.ca::ed8c69df-485e-41e2-a869-f715bbca2bdd" providerId="AD" clId="Web-{C30FFE7A-1D13-BC2B-5B33-FB6E7529187D}" dt="2023-12-04T19:18:37.773" v="72"/>
          <ac:cxnSpMkLst>
            <pc:docMk/>
            <pc:sldMk cId="828568187" sldId="257"/>
            <ac:cxnSpMk id="52" creationId="{1503BFE4-729B-D9D0-C17B-501E6AF1127A}"/>
          </ac:cxnSpMkLst>
        </pc:cxnChg>
        <pc:cxnChg chg="add del">
          <ac:chgData name="Adilet Masalbekov" userId="S::amasalbe@my.centennialcollege.ca::ed8c69df-485e-41e2-a869-f715bbca2bdd" providerId="AD" clId="Web-{C30FFE7A-1D13-BC2B-5B33-FB6E7529187D}" dt="2023-12-04T19:19:59.541" v="84"/>
          <ac:cxnSpMkLst>
            <pc:docMk/>
            <pc:sldMk cId="828568187" sldId="257"/>
            <ac:cxnSpMk id="57" creationId="{1503BFE4-729B-D9D0-C17B-501E6AF1127A}"/>
          </ac:cxnSpMkLst>
        </pc:cxnChg>
        <pc:cxnChg chg="add del">
          <ac:chgData name="Adilet Masalbekov" userId="S::amasalbe@my.centennialcollege.ca::ed8c69df-485e-41e2-a869-f715bbca2bdd" providerId="AD" clId="Web-{C30FFE7A-1D13-BC2B-5B33-FB6E7529187D}" dt="2023-12-04T19:19:59.541" v="83"/>
          <ac:cxnSpMkLst>
            <pc:docMk/>
            <pc:sldMk cId="828568187" sldId="257"/>
            <ac:cxnSpMk id="62" creationId="{FC23E3B9-5ABF-58B3-E2B0-E9A5DAA90037}"/>
          </ac:cxnSpMkLst>
        </pc:cxnChg>
        <pc:cxnChg chg="add">
          <ac:chgData name="Adilet Masalbekov" userId="S::amasalbe@my.centennialcollege.ca::ed8c69df-485e-41e2-a869-f715bbca2bdd" providerId="AD" clId="Web-{C30FFE7A-1D13-BC2B-5B33-FB6E7529187D}" dt="2023-12-04T19:19:59.541" v="84"/>
          <ac:cxnSpMkLst>
            <pc:docMk/>
            <pc:sldMk cId="828568187" sldId="257"/>
            <ac:cxnSpMk id="64" creationId="{1503BFE4-729B-D9D0-C17B-501E6AF1127A}"/>
          </ac:cxnSpMkLst>
        </pc:cxnChg>
      </pc:sldChg>
      <pc:sldChg chg="addSp delSp modSp mod setBg addAnim">
        <pc:chgData name="Adilet Masalbekov" userId="S::amasalbe@my.centennialcollege.ca::ed8c69df-485e-41e2-a869-f715bbca2bdd" providerId="AD" clId="Web-{C30FFE7A-1D13-BC2B-5B33-FB6E7529187D}" dt="2023-12-04T19:31:28.543" v="144"/>
        <pc:sldMkLst>
          <pc:docMk/>
          <pc:sldMk cId="617308749" sldId="267"/>
        </pc:sldMkLst>
        <pc:spChg chg="mod">
          <ac:chgData name="Adilet Masalbekov" userId="S::amasalbe@my.centennialcollege.ca::ed8c69df-485e-41e2-a869-f715bbca2bdd" providerId="AD" clId="Web-{C30FFE7A-1D13-BC2B-5B33-FB6E7529187D}" dt="2023-12-04T19:31:28.543" v="143"/>
          <ac:spMkLst>
            <pc:docMk/>
            <pc:sldMk cId="617308749" sldId="267"/>
            <ac:spMk id="6" creationId="{A9B625E2-01F5-4B60-8FFB-A8385648ED30}"/>
          </ac:spMkLst>
        </pc:spChg>
        <pc:spChg chg="add del">
          <ac:chgData name="Adilet Masalbekov" userId="S::amasalbe@my.centennialcollege.ca::ed8c69df-485e-41e2-a869-f715bbca2bdd" providerId="AD" clId="Web-{C30FFE7A-1D13-BC2B-5B33-FB6E7529187D}" dt="2023-12-04T19:31:26.136" v="140"/>
          <ac:spMkLst>
            <pc:docMk/>
            <pc:sldMk cId="617308749" sldId="267"/>
            <ac:spMk id="11" creationId="{A4AC5506-6312-4701-8D3C-40187889A947}"/>
          </ac:spMkLst>
        </pc:spChg>
        <pc:spChg chg="add del">
          <ac:chgData name="Adilet Masalbekov" userId="S::amasalbe@my.centennialcollege.ca::ed8c69df-485e-41e2-a869-f715bbca2bdd" providerId="AD" clId="Web-{C30FFE7A-1D13-BC2B-5B33-FB6E7529187D}" dt="2023-12-04T19:31:28.543" v="142"/>
          <ac:spMkLst>
            <pc:docMk/>
            <pc:sldMk cId="617308749" sldId="267"/>
            <ac:spMk id="13" creationId="{D4771268-CB57-404A-9271-370EB28F6090}"/>
          </ac:spMkLst>
        </pc:spChg>
        <pc:picChg chg="mod ord">
          <ac:chgData name="Adilet Masalbekov" userId="S::amasalbe@my.centennialcollege.ca::ed8c69df-485e-41e2-a869-f715bbca2bdd" providerId="AD" clId="Web-{C30FFE7A-1D13-BC2B-5B33-FB6E7529187D}" dt="2023-12-04T19:31:28.543" v="143"/>
          <ac:picMkLst>
            <pc:docMk/>
            <pc:sldMk cId="617308749" sldId="267"/>
            <ac:picMk id="5" creationId="{D9831B1C-CC36-4EAF-A45C-16698F745808}"/>
          </ac:picMkLst>
        </pc:picChg>
        <pc:cxnChg chg="add">
          <ac:chgData name="Adilet Masalbekov" userId="S::amasalbe@my.centennialcollege.ca::ed8c69df-485e-41e2-a869-f715bbca2bdd" providerId="AD" clId="Web-{C30FFE7A-1D13-BC2B-5B33-FB6E7529187D}" dt="2023-12-04T19:31:28.543" v="143"/>
          <ac:cxnSpMkLst>
            <pc:docMk/>
            <pc:sldMk cId="617308749" sldId="267"/>
            <ac:cxnSpMk id="15" creationId="{9EF8E4DB-0C0A-979B-A5C2-F51357DE059D}"/>
          </ac:cxnSpMkLst>
        </pc:cxnChg>
      </pc:sldChg>
    </pc:docChg>
  </pc:docChgLst>
  <pc:docChgLst>
    <pc:chgData name="Adilet Masalbekov" userId="S::amasalbe@my.centennialcollege.ca::ed8c69df-485e-41e2-a869-f715bbca2bdd" providerId="AD" clId="Web-{AE9ED6DA-4881-639D-B060-F015307B76AE}"/>
    <pc:docChg chg="addSld delSld modSld sldOrd">
      <pc:chgData name="Adilet Masalbekov" userId="S::amasalbe@my.centennialcollege.ca::ed8c69df-485e-41e2-a869-f715bbca2bdd" providerId="AD" clId="Web-{AE9ED6DA-4881-639D-B060-F015307B76AE}" dt="2023-12-05T01:02:48.646" v="305" actId="14100"/>
      <pc:docMkLst>
        <pc:docMk/>
      </pc:docMkLst>
      <pc:sldChg chg="add del">
        <pc:chgData name="Adilet Masalbekov" userId="S::amasalbe@my.centennialcollege.ca::ed8c69df-485e-41e2-a869-f715bbca2bdd" providerId="AD" clId="Web-{AE9ED6DA-4881-639D-B060-F015307B76AE}" dt="2023-12-04T19:46:51.596" v="74"/>
        <pc:sldMkLst>
          <pc:docMk/>
          <pc:sldMk cId="2176925398" sldId="258"/>
        </pc:sldMkLst>
      </pc:sldChg>
      <pc:sldChg chg="addSp delSp modSp">
        <pc:chgData name="Adilet Masalbekov" userId="S::amasalbe@my.centennialcollege.ca::ed8c69df-485e-41e2-a869-f715bbca2bdd" providerId="AD" clId="Web-{AE9ED6DA-4881-639D-B060-F015307B76AE}" dt="2023-12-04T19:47:14.534" v="75" actId="20577"/>
        <pc:sldMkLst>
          <pc:docMk/>
          <pc:sldMk cId="638855043" sldId="259"/>
        </pc:sldMkLst>
        <pc:spChg chg="mod">
          <ac:chgData name="Adilet Masalbekov" userId="S::amasalbe@my.centennialcollege.ca::ed8c69df-485e-41e2-a869-f715bbca2bdd" providerId="AD" clId="Web-{AE9ED6DA-4881-639D-B060-F015307B76AE}" dt="2023-12-04T19:45:14.970" v="59"/>
          <ac:spMkLst>
            <pc:docMk/>
            <pc:sldMk cId="638855043" sldId="259"/>
            <ac:spMk id="2" creationId="{F8DF6274-71A6-DEA0-4CCD-FCE31E80AD6E}"/>
          </ac:spMkLst>
        </pc:spChg>
        <pc:spChg chg="mod">
          <ac:chgData name="Adilet Masalbekov" userId="S::amasalbe@my.centennialcollege.ca::ed8c69df-485e-41e2-a869-f715bbca2bdd" providerId="AD" clId="Web-{AE9ED6DA-4881-639D-B060-F015307B76AE}" dt="2023-12-04T19:47:14.534" v="75" actId="20577"/>
          <ac:spMkLst>
            <pc:docMk/>
            <pc:sldMk cId="638855043" sldId="259"/>
            <ac:spMk id="3" creationId="{C75DC3C6-7B3B-F17C-02BB-E9C89738A5F6}"/>
          </ac:spMkLst>
        </pc:spChg>
        <pc:spChg chg="del">
          <ac:chgData name="Adilet Masalbekov" userId="S::amasalbe@my.centennialcollege.ca::ed8c69df-485e-41e2-a869-f715bbca2bdd" providerId="AD" clId="Web-{AE9ED6DA-4881-639D-B060-F015307B76AE}" dt="2023-12-04T19:44:49.532" v="57"/>
          <ac:spMkLst>
            <pc:docMk/>
            <pc:sldMk cId="638855043" sldId="259"/>
            <ac:spMk id="9" creationId="{3AFE8227-C443-417B-BA91-520EB1EF4559}"/>
          </ac:spMkLst>
        </pc:spChg>
        <pc:spChg chg="del">
          <ac:chgData name="Adilet Masalbekov" userId="S::amasalbe@my.centennialcollege.ca::ed8c69df-485e-41e2-a869-f715bbca2bdd" providerId="AD" clId="Web-{AE9ED6DA-4881-639D-B060-F015307B76AE}" dt="2023-12-04T19:44:49.532" v="57"/>
          <ac:spMkLst>
            <pc:docMk/>
            <pc:sldMk cId="638855043" sldId="259"/>
            <ac:spMk id="11" creationId="{907741FC-B544-4A6E-B831-6789D042333D}"/>
          </ac:spMkLst>
        </pc:spChg>
        <pc:spChg chg="del">
          <ac:chgData name="Adilet Masalbekov" userId="S::amasalbe@my.centennialcollege.ca::ed8c69df-485e-41e2-a869-f715bbca2bdd" providerId="AD" clId="Web-{AE9ED6DA-4881-639D-B060-F015307B76AE}" dt="2023-12-04T19:44:49.532" v="57"/>
          <ac:spMkLst>
            <pc:docMk/>
            <pc:sldMk cId="638855043" sldId="259"/>
            <ac:spMk id="13" creationId="{3F0BE7ED-7814-4273-B18A-F26CC0380380}"/>
          </ac:spMkLst>
        </pc:spChg>
        <pc:spChg chg="add del">
          <ac:chgData name="Adilet Masalbekov" userId="S::amasalbe@my.centennialcollege.ca::ed8c69df-485e-41e2-a869-f715bbca2bdd" providerId="AD" clId="Web-{AE9ED6DA-4881-639D-B060-F015307B76AE}" dt="2023-12-04T19:45:14.970" v="60"/>
          <ac:spMkLst>
            <pc:docMk/>
            <pc:sldMk cId="638855043" sldId="259"/>
            <ac:spMk id="18" creationId="{C0763A76-9F1C-4FC5-82B7-DD475DA461B2}"/>
          </ac:spMkLst>
        </pc:spChg>
        <pc:spChg chg="add del">
          <ac:chgData name="Adilet Masalbekov" userId="S::amasalbe@my.centennialcollege.ca::ed8c69df-485e-41e2-a869-f715bbca2bdd" providerId="AD" clId="Web-{AE9ED6DA-4881-639D-B060-F015307B76AE}" dt="2023-12-04T19:45:14.970" v="60"/>
          <ac:spMkLst>
            <pc:docMk/>
            <pc:sldMk cId="638855043" sldId="259"/>
            <ac:spMk id="20" creationId="{E81BF4F6-F2CF-4984-9D14-D6966D92F99F}"/>
          </ac:spMkLst>
        </pc:spChg>
        <pc:spChg chg="add del">
          <ac:chgData name="Adilet Masalbekov" userId="S::amasalbe@my.centennialcollege.ca::ed8c69df-485e-41e2-a869-f715bbca2bdd" providerId="AD" clId="Web-{AE9ED6DA-4881-639D-B060-F015307B76AE}" dt="2023-12-04T19:45:14.970" v="59"/>
          <ac:spMkLst>
            <pc:docMk/>
            <pc:sldMk cId="638855043" sldId="259"/>
            <ac:spMk id="25" creationId="{F13C74B1-5B17-4795-BED0-7140497B445A}"/>
          </ac:spMkLst>
        </pc:spChg>
        <pc:spChg chg="add del">
          <ac:chgData name="Adilet Masalbekov" userId="S::amasalbe@my.centennialcollege.ca::ed8c69df-485e-41e2-a869-f715bbca2bdd" providerId="AD" clId="Web-{AE9ED6DA-4881-639D-B060-F015307B76AE}" dt="2023-12-04T19:45:14.970" v="59"/>
          <ac:spMkLst>
            <pc:docMk/>
            <pc:sldMk cId="638855043" sldId="259"/>
            <ac:spMk id="27" creationId="{D4974D33-8DC5-464E-8C6D-BE58F0669C17}"/>
          </ac:spMkLst>
        </pc:spChg>
        <pc:spChg chg="add">
          <ac:chgData name="Adilet Masalbekov" userId="S::amasalbe@my.centennialcollege.ca::ed8c69df-485e-41e2-a869-f715bbca2bdd" providerId="AD" clId="Web-{AE9ED6DA-4881-639D-B060-F015307B76AE}" dt="2023-12-04T19:45:14.970" v="60"/>
          <ac:spMkLst>
            <pc:docMk/>
            <pc:sldMk cId="638855043" sldId="259"/>
            <ac:spMk id="29" creationId="{C0763A76-9F1C-4FC5-82B7-DD475DA461B2}"/>
          </ac:spMkLst>
        </pc:spChg>
        <pc:spChg chg="add">
          <ac:chgData name="Adilet Masalbekov" userId="S::amasalbe@my.centennialcollege.ca::ed8c69df-485e-41e2-a869-f715bbca2bdd" providerId="AD" clId="Web-{AE9ED6DA-4881-639D-B060-F015307B76AE}" dt="2023-12-04T19:45:14.970" v="60"/>
          <ac:spMkLst>
            <pc:docMk/>
            <pc:sldMk cId="638855043" sldId="259"/>
            <ac:spMk id="30" creationId="{E81BF4F6-F2CF-4984-9D14-D6966D92F99F}"/>
          </ac:spMkLst>
        </pc:spChg>
        <pc:picChg chg="mod ord">
          <ac:chgData name="Adilet Masalbekov" userId="S::amasalbe@my.centennialcollege.ca::ed8c69df-485e-41e2-a869-f715bbca2bdd" providerId="AD" clId="Web-{AE9ED6DA-4881-639D-B060-F015307B76AE}" dt="2023-12-04T19:45:14.970" v="59"/>
          <ac:picMkLst>
            <pc:docMk/>
            <pc:sldMk cId="638855043" sldId="259"/>
            <ac:picMk id="5" creationId="{AE746BA7-413E-BFB7-1202-B017240D8CC8}"/>
          </ac:picMkLst>
        </pc:picChg>
      </pc:sldChg>
      <pc:sldChg chg="del">
        <pc:chgData name="Adilet Masalbekov" userId="S::amasalbe@my.centennialcollege.ca::ed8c69df-485e-41e2-a869-f715bbca2bdd" providerId="AD" clId="Web-{AE9ED6DA-4881-639D-B060-F015307B76AE}" dt="2023-12-04T20:01:25.298" v="107"/>
        <pc:sldMkLst>
          <pc:docMk/>
          <pc:sldMk cId="1117372801" sldId="260"/>
        </pc:sldMkLst>
      </pc:sldChg>
      <pc:sldChg chg="addSp delSp modSp mod setBg">
        <pc:chgData name="Adilet Masalbekov" userId="S::amasalbe@my.centennialcollege.ca::ed8c69df-485e-41e2-a869-f715bbca2bdd" providerId="AD" clId="Web-{AE9ED6DA-4881-639D-B060-F015307B76AE}" dt="2023-12-04T19:38:53.651" v="30" actId="1076"/>
        <pc:sldMkLst>
          <pc:docMk/>
          <pc:sldMk cId="617308749" sldId="267"/>
        </pc:sldMkLst>
        <pc:spChg chg="mod ord">
          <ac:chgData name="Adilet Masalbekov" userId="S::amasalbe@my.centennialcollege.ca::ed8c69df-485e-41e2-a869-f715bbca2bdd" providerId="AD" clId="Web-{AE9ED6DA-4881-639D-B060-F015307B76AE}" dt="2023-12-04T19:34:24.334" v="16"/>
          <ac:spMkLst>
            <pc:docMk/>
            <pc:sldMk cId="617308749" sldId="267"/>
            <ac:spMk id="6" creationId="{A9B625E2-01F5-4B60-8FFB-A8385648ED30}"/>
          </ac:spMkLst>
        </pc:spChg>
        <pc:spChg chg="add del">
          <ac:chgData name="Adilet Masalbekov" userId="S::amasalbe@my.centennialcollege.ca::ed8c69df-485e-41e2-a869-f715bbca2bdd" providerId="AD" clId="Web-{AE9ED6DA-4881-639D-B060-F015307B76AE}" dt="2023-12-04T19:33:16.365" v="1"/>
          <ac:spMkLst>
            <pc:docMk/>
            <pc:sldMk cId="617308749" sldId="267"/>
            <ac:spMk id="20" creationId="{D4771268-CB57-404A-9271-370EB28F6090}"/>
          </ac:spMkLst>
        </pc:spChg>
        <pc:spChg chg="add del">
          <ac:chgData name="Adilet Masalbekov" userId="S::amasalbe@my.centennialcollege.ca::ed8c69df-485e-41e2-a869-f715bbca2bdd" providerId="AD" clId="Web-{AE9ED6DA-4881-639D-B060-F015307B76AE}" dt="2023-12-04T19:33:39.037" v="3"/>
          <ac:spMkLst>
            <pc:docMk/>
            <pc:sldMk cId="617308749" sldId="267"/>
            <ac:spMk id="22" creationId="{047C8CCB-F95D-4249-92DD-651249D3535A}"/>
          </ac:spMkLst>
        </pc:spChg>
        <pc:spChg chg="add del">
          <ac:chgData name="Adilet Masalbekov" userId="S::amasalbe@my.centennialcollege.ca::ed8c69df-485e-41e2-a869-f715bbca2bdd" providerId="AD" clId="Web-{AE9ED6DA-4881-639D-B060-F015307B76AE}" dt="2023-12-04T19:33:39.037" v="3"/>
          <ac:spMkLst>
            <pc:docMk/>
            <pc:sldMk cId="617308749" sldId="267"/>
            <ac:spMk id="23" creationId="{6753252F-4873-4F63-801D-CC719279A7D5}"/>
          </ac:spMkLst>
        </pc:spChg>
        <pc:spChg chg="add del">
          <ac:chgData name="Adilet Masalbekov" userId="S::amasalbe@my.centennialcollege.ca::ed8c69df-485e-41e2-a869-f715bbca2bdd" providerId="AD" clId="Web-{AE9ED6DA-4881-639D-B060-F015307B76AE}" dt="2023-12-04T19:33:46.428" v="5"/>
          <ac:spMkLst>
            <pc:docMk/>
            <pc:sldMk cId="617308749" sldId="267"/>
            <ac:spMk id="24" creationId="{D07DD2DE-F619-49DD-B5E7-03A290FF4ED1}"/>
          </ac:spMkLst>
        </pc:spChg>
        <pc:spChg chg="add del">
          <ac:chgData name="Adilet Masalbekov" userId="S::amasalbe@my.centennialcollege.ca::ed8c69df-485e-41e2-a869-f715bbca2bdd" providerId="AD" clId="Web-{AE9ED6DA-4881-639D-B060-F015307B76AE}" dt="2023-12-04T19:33:46.428" v="5"/>
          <ac:spMkLst>
            <pc:docMk/>
            <pc:sldMk cId="617308749" sldId="267"/>
            <ac:spMk id="25" creationId="{A8384FB5-9ADC-4DDC-881B-597D56F5B15D}"/>
          </ac:spMkLst>
        </pc:spChg>
        <pc:spChg chg="add del">
          <ac:chgData name="Adilet Masalbekov" userId="S::amasalbe@my.centennialcollege.ca::ed8c69df-485e-41e2-a869-f715bbca2bdd" providerId="AD" clId="Web-{AE9ED6DA-4881-639D-B060-F015307B76AE}" dt="2023-12-04T19:33:46.428" v="5"/>
          <ac:spMkLst>
            <pc:docMk/>
            <pc:sldMk cId="617308749" sldId="267"/>
            <ac:spMk id="26" creationId="{85149191-5F60-4A28-AAFF-039F96B0F3EC}"/>
          </ac:spMkLst>
        </pc:spChg>
        <pc:spChg chg="add del">
          <ac:chgData name="Adilet Masalbekov" userId="S::amasalbe@my.centennialcollege.ca::ed8c69df-485e-41e2-a869-f715bbca2bdd" providerId="AD" clId="Web-{AE9ED6DA-4881-639D-B060-F015307B76AE}" dt="2023-12-04T19:33:46.428" v="5"/>
          <ac:spMkLst>
            <pc:docMk/>
            <pc:sldMk cId="617308749" sldId="267"/>
            <ac:spMk id="27" creationId="{91E5A9A7-95C6-4F4F-B00E-C82E07FE62EF}"/>
          </ac:spMkLst>
        </pc:spChg>
        <pc:spChg chg="add del">
          <ac:chgData name="Adilet Masalbekov" userId="S::amasalbe@my.centennialcollege.ca::ed8c69df-485e-41e2-a869-f715bbca2bdd" providerId="AD" clId="Web-{AE9ED6DA-4881-639D-B060-F015307B76AE}" dt="2023-12-04T19:33:46.428" v="5"/>
          <ac:spMkLst>
            <pc:docMk/>
            <pc:sldMk cId="617308749" sldId="267"/>
            <ac:spMk id="28" creationId="{F8260ED5-17F7-4158-B241-D51DD4CF1B7E}"/>
          </ac:spMkLst>
        </pc:spChg>
        <pc:spChg chg="add del">
          <ac:chgData name="Adilet Masalbekov" userId="S::amasalbe@my.centennialcollege.ca::ed8c69df-485e-41e2-a869-f715bbca2bdd" providerId="AD" clId="Web-{AE9ED6DA-4881-639D-B060-F015307B76AE}" dt="2023-12-04T19:33:54.147" v="7"/>
          <ac:spMkLst>
            <pc:docMk/>
            <pc:sldMk cId="617308749" sldId="267"/>
            <ac:spMk id="30" creationId="{665DBBEF-238B-476B-96AB-8AAC3224ECEA}"/>
          </ac:spMkLst>
        </pc:spChg>
        <pc:spChg chg="add del">
          <ac:chgData name="Adilet Masalbekov" userId="S::amasalbe@my.centennialcollege.ca::ed8c69df-485e-41e2-a869-f715bbca2bdd" providerId="AD" clId="Web-{AE9ED6DA-4881-639D-B060-F015307B76AE}" dt="2023-12-04T19:33:54.147" v="7"/>
          <ac:spMkLst>
            <pc:docMk/>
            <pc:sldMk cId="617308749" sldId="267"/>
            <ac:spMk id="31" creationId="{3FCFB1DE-0B7E-48CC-BA90-B2AB0889F9D6}"/>
          </ac:spMkLst>
        </pc:spChg>
        <pc:spChg chg="add del">
          <ac:chgData name="Adilet Masalbekov" userId="S::amasalbe@my.centennialcollege.ca::ed8c69df-485e-41e2-a869-f715bbca2bdd" providerId="AD" clId="Web-{AE9ED6DA-4881-639D-B060-F015307B76AE}" dt="2023-12-04T19:34:00.318" v="9"/>
          <ac:spMkLst>
            <pc:docMk/>
            <pc:sldMk cId="617308749" sldId="267"/>
            <ac:spMk id="33" creationId="{5DCB5928-DC7D-4612-9922-441966E15627}"/>
          </ac:spMkLst>
        </pc:spChg>
        <pc:spChg chg="add del">
          <ac:chgData name="Adilet Masalbekov" userId="S::amasalbe@my.centennialcollege.ca::ed8c69df-485e-41e2-a869-f715bbca2bdd" providerId="AD" clId="Web-{AE9ED6DA-4881-639D-B060-F015307B76AE}" dt="2023-12-04T19:34:00.318" v="9"/>
          <ac:spMkLst>
            <pc:docMk/>
            <pc:sldMk cId="617308749" sldId="267"/>
            <ac:spMk id="34" creationId="{682C1161-1736-45EC-99B7-33F3CAE9D517}"/>
          </ac:spMkLst>
        </pc:spChg>
        <pc:spChg chg="add del">
          <ac:chgData name="Adilet Masalbekov" userId="S::amasalbe@my.centennialcollege.ca::ed8c69df-485e-41e2-a869-f715bbca2bdd" providerId="AD" clId="Web-{AE9ED6DA-4881-639D-B060-F015307B76AE}" dt="2023-12-04T19:34:00.318" v="9"/>
          <ac:spMkLst>
            <pc:docMk/>
            <pc:sldMk cId="617308749" sldId="267"/>
            <ac:spMk id="35" creationId="{84D4DDB8-B68F-45B0-9F62-C4279996F672}"/>
          </ac:spMkLst>
        </pc:spChg>
        <pc:spChg chg="add del">
          <ac:chgData name="Adilet Masalbekov" userId="S::amasalbe@my.centennialcollege.ca::ed8c69df-485e-41e2-a869-f715bbca2bdd" providerId="AD" clId="Web-{AE9ED6DA-4881-639D-B060-F015307B76AE}" dt="2023-12-04T19:34:00.318" v="9"/>
          <ac:spMkLst>
            <pc:docMk/>
            <pc:sldMk cId="617308749" sldId="267"/>
            <ac:spMk id="36" creationId="{AF2F604E-43BE-4DC3-B983-E071523364F8}"/>
          </ac:spMkLst>
        </pc:spChg>
        <pc:spChg chg="add del">
          <ac:chgData name="Adilet Masalbekov" userId="S::amasalbe@my.centennialcollege.ca::ed8c69df-485e-41e2-a869-f715bbca2bdd" providerId="AD" clId="Web-{AE9ED6DA-4881-639D-B060-F015307B76AE}" dt="2023-12-04T19:34:00.318" v="9"/>
          <ac:spMkLst>
            <pc:docMk/>
            <pc:sldMk cId="617308749" sldId="267"/>
            <ac:spMk id="37" creationId="{08C9B587-E65E-4B52-B37C-ABEBB6E87928}"/>
          </ac:spMkLst>
        </pc:spChg>
        <pc:spChg chg="add del">
          <ac:chgData name="Adilet Masalbekov" userId="S::amasalbe@my.centennialcollege.ca::ed8c69df-485e-41e2-a869-f715bbca2bdd" providerId="AD" clId="Web-{AE9ED6DA-4881-639D-B060-F015307B76AE}" dt="2023-12-04T19:34:02.740" v="11"/>
          <ac:spMkLst>
            <pc:docMk/>
            <pc:sldMk cId="617308749" sldId="267"/>
            <ac:spMk id="39" creationId="{B7BD7FCF-A254-4A97-A15C-319B67622677}"/>
          </ac:spMkLst>
        </pc:spChg>
        <pc:spChg chg="add del">
          <ac:chgData name="Adilet Masalbekov" userId="S::amasalbe@my.centennialcollege.ca::ed8c69df-485e-41e2-a869-f715bbca2bdd" providerId="AD" clId="Web-{AE9ED6DA-4881-639D-B060-F015307B76AE}" dt="2023-12-04T19:34:02.740" v="11"/>
          <ac:spMkLst>
            <pc:docMk/>
            <pc:sldMk cId="617308749" sldId="267"/>
            <ac:spMk id="40" creationId="{52FFAF72-6204-4676-9C6F-9A4CC4D91805}"/>
          </ac:spMkLst>
        </pc:spChg>
        <pc:spChg chg="add del">
          <ac:chgData name="Adilet Masalbekov" userId="S::amasalbe@my.centennialcollege.ca::ed8c69df-485e-41e2-a869-f715bbca2bdd" providerId="AD" clId="Web-{AE9ED6DA-4881-639D-B060-F015307B76AE}" dt="2023-12-04T19:34:07.381" v="13"/>
          <ac:spMkLst>
            <pc:docMk/>
            <pc:sldMk cId="617308749" sldId="267"/>
            <ac:spMk id="42" creationId="{37C89E4B-3C9F-44B9-8B86-D9E3D112D8EC}"/>
          </ac:spMkLst>
        </pc:spChg>
        <pc:spChg chg="add del">
          <ac:chgData name="Adilet Masalbekov" userId="S::amasalbe@my.centennialcollege.ca::ed8c69df-485e-41e2-a869-f715bbca2bdd" providerId="AD" clId="Web-{AE9ED6DA-4881-639D-B060-F015307B76AE}" dt="2023-12-04T19:34:24.319" v="15"/>
          <ac:spMkLst>
            <pc:docMk/>
            <pc:sldMk cId="617308749" sldId="267"/>
            <ac:spMk id="46" creationId="{16C5FA50-8D52-4617-AF91-5C7B1C8352F1}"/>
          </ac:spMkLst>
        </pc:spChg>
        <pc:spChg chg="add del">
          <ac:chgData name="Adilet Masalbekov" userId="S::amasalbe@my.centennialcollege.ca::ed8c69df-485e-41e2-a869-f715bbca2bdd" providerId="AD" clId="Web-{AE9ED6DA-4881-639D-B060-F015307B76AE}" dt="2023-12-04T19:34:24.319" v="15"/>
          <ac:spMkLst>
            <pc:docMk/>
            <pc:sldMk cId="617308749" sldId="267"/>
            <ac:spMk id="47" creationId="{E223798C-12AD-4B0C-A50C-D676347D67CF}"/>
          </ac:spMkLst>
        </pc:spChg>
        <pc:spChg chg="add">
          <ac:chgData name="Adilet Masalbekov" userId="S::amasalbe@my.centennialcollege.ca::ed8c69df-485e-41e2-a869-f715bbca2bdd" providerId="AD" clId="Web-{AE9ED6DA-4881-639D-B060-F015307B76AE}" dt="2023-12-04T19:34:24.334" v="16"/>
          <ac:spMkLst>
            <pc:docMk/>
            <pc:sldMk cId="617308749" sldId="267"/>
            <ac:spMk id="49" creationId="{6753252F-4873-4F63-801D-CC719279A7D5}"/>
          </ac:spMkLst>
        </pc:spChg>
        <pc:spChg chg="add">
          <ac:chgData name="Adilet Masalbekov" userId="S::amasalbe@my.centennialcollege.ca::ed8c69df-485e-41e2-a869-f715bbca2bdd" providerId="AD" clId="Web-{AE9ED6DA-4881-639D-B060-F015307B76AE}" dt="2023-12-04T19:34:24.334" v="16"/>
          <ac:spMkLst>
            <pc:docMk/>
            <pc:sldMk cId="617308749" sldId="267"/>
            <ac:spMk id="50" creationId="{047C8CCB-F95D-4249-92DD-651249D3535A}"/>
          </ac:spMkLst>
        </pc:spChg>
        <pc:picChg chg="add del mod">
          <ac:chgData name="Adilet Masalbekov" userId="S::amasalbe@my.centennialcollege.ca::ed8c69df-485e-41e2-a869-f715bbca2bdd" providerId="AD" clId="Web-{AE9ED6DA-4881-639D-B060-F015307B76AE}" dt="2023-12-04T19:35:39.508" v="24"/>
          <ac:picMkLst>
            <pc:docMk/>
            <pc:sldMk cId="617308749" sldId="267"/>
            <ac:picMk id="2" creationId="{F567D035-F8C1-A33D-C19F-F7AC8D45382D}"/>
          </ac:picMkLst>
        </pc:picChg>
        <pc:picChg chg="add mod">
          <ac:chgData name="Adilet Masalbekov" userId="S::amasalbe@my.centennialcollege.ca::ed8c69df-485e-41e2-a869-f715bbca2bdd" providerId="AD" clId="Web-{AE9ED6DA-4881-639D-B060-F015307B76AE}" dt="2023-12-04T19:38:53.651" v="30" actId="1076"/>
          <ac:picMkLst>
            <pc:docMk/>
            <pc:sldMk cId="617308749" sldId="267"/>
            <ac:picMk id="3" creationId="{C2B0E74A-7804-DB13-E9AA-F496672CCC66}"/>
          </ac:picMkLst>
        </pc:picChg>
        <pc:picChg chg="del mod">
          <ac:chgData name="Adilet Masalbekov" userId="S::amasalbe@my.centennialcollege.ca::ed8c69df-485e-41e2-a869-f715bbca2bdd" providerId="AD" clId="Web-{AE9ED6DA-4881-639D-B060-F015307B76AE}" dt="2023-12-04T19:34:37.350" v="18"/>
          <ac:picMkLst>
            <pc:docMk/>
            <pc:sldMk cId="617308749" sldId="267"/>
            <ac:picMk id="5" creationId="{D9831B1C-CC36-4EAF-A45C-16698F745808}"/>
          </ac:picMkLst>
        </pc:picChg>
        <pc:cxnChg chg="add del">
          <ac:chgData name="Adilet Masalbekov" userId="S::amasalbe@my.centennialcollege.ca::ed8c69df-485e-41e2-a869-f715bbca2bdd" providerId="AD" clId="Web-{AE9ED6DA-4881-639D-B060-F015307B76AE}" dt="2023-12-04T19:34:24.334" v="16"/>
          <ac:cxnSpMkLst>
            <pc:docMk/>
            <pc:sldMk cId="617308749" sldId="267"/>
            <ac:cxnSpMk id="15" creationId="{9EF8E4DB-0C0A-979B-A5C2-F51357DE059D}"/>
          </ac:cxnSpMkLst>
        </pc:cxnChg>
        <pc:cxnChg chg="add del">
          <ac:chgData name="Adilet Masalbekov" userId="S::amasalbe@my.centennialcollege.ca::ed8c69df-485e-41e2-a869-f715bbca2bdd" providerId="AD" clId="Web-{AE9ED6DA-4881-639D-B060-F015307B76AE}" dt="2023-12-04T19:34:07.381" v="13"/>
          <ac:cxnSpMkLst>
            <pc:docMk/>
            <pc:sldMk cId="617308749" sldId="267"/>
            <ac:cxnSpMk id="43" creationId="{AA2EAA10-076F-46BD-8F0F-B9A2FB77A85C}"/>
          </ac:cxnSpMkLst>
        </pc:cxnChg>
        <pc:cxnChg chg="add del">
          <ac:chgData name="Adilet Masalbekov" userId="S::amasalbe@my.centennialcollege.ca::ed8c69df-485e-41e2-a869-f715bbca2bdd" providerId="AD" clId="Web-{AE9ED6DA-4881-639D-B060-F015307B76AE}" dt="2023-12-04T19:34:07.381" v="13"/>
          <ac:cxnSpMkLst>
            <pc:docMk/>
            <pc:sldMk cId="617308749" sldId="267"/>
            <ac:cxnSpMk id="44" creationId="{D891E407-403B-4764-86C9-33A56D3BCAA3}"/>
          </ac:cxnSpMkLst>
        </pc:cxnChg>
      </pc:sldChg>
      <pc:sldChg chg="addSp delSp modSp add ord replId">
        <pc:chgData name="Adilet Masalbekov" userId="S::amasalbe@my.centennialcollege.ca::ed8c69df-485e-41e2-a869-f715bbca2bdd" providerId="AD" clId="Web-{AE9ED6DA-4881-639D-B060-F015307B76AE}" dt="2023-12-04T19:57:12.231" v="106"/>
        <pc:sldMkLst>
          <pc:docMk/>
          <pc:sldMk cId="2016743805" sldId="268"/>
        </pc:sldMkLst>
        <pc:spChg chg="mod">
          <ac:chgData name="Adilet Masalbekov" userId="S::amasalbe@my.centennialcollege.ca::ed8c69df-485e-41e2-a869-f715bbca2bdd" providerId="AD" clId="Web-{AE9ED6DA-4881-639D-B060-F015307B76AE}" dt="2023-12-04T19:56:35.153" v="104"/>
          <ac:spMkLst>
            <pc:docMk/>
            <pc:sldMk cId="2016743805" sldId="268"/>
            <ac:spMk id="6" creationId="{A9B625E2-01F5-4B60-8FFB-A8385648ED30}"/>
          </ac:spMkLst>
        </pc:spChg>
        <pc:spChg chg="add del">
          <ac:chgData name="Adilet Masalbekov" userId="S::amasalbe@my.centennialcollege.ca::ed8c69df-485e-41e2-a869-f715bbca2bdd" providerId="AD" clId="Web-{AE9ED6DA-4881-639D-B060-F015307B76AE}" dt="2023-12-04T19:56:35.153" v="104"/>
          <ac:spMkLst>
            <pc:docMk/>
            <pc:sldMk cId="2016743805" sldId="268"/>
            <ac:spMk id="49" creationId="{6753252F-4873-4F63-801D-CC719279A7D5}"/>
          </ac:spMkLst>
        </pc:spChg>
        <pc:spChg chg="add del">
          <ac:chgData name="Adilet Masalbekov" userId="S::amasalbe@my.centennialcollege.ca::ed8c69df-485e-41e2-a869-f715bbca2bdd" providerId="AD" clId="Web-{AE9ED6DA-4881-639D-B060-F015307B76AE}" dt="2023-12-04T19:56:35.153" v="104"/>
          <ac:spMkLst>
            <pc:docMk/>
            <pc:sldMk cId="2016743805" sldId="268"/>
            <ac:spMk id="50" creationId="{047C8CCB-F95D-4249-92DD-651249D3535A}"/>
          </ac:spMkLst>
        </pc:spChg>
        <pc:spChg chg="add del">
          <ac:chgData name="Adilet Masalbekov" userId="S::amasalbe@my.centennialcollege.ca::ed8c69df-485e-41e2-a869-f715bbca2bdd" providerId="AD" clId="Web-{AE9ED6DA-4881-639D-B060-F015307B76AE}" dt="2023-12-04T19:56:35.153" v="104"/>
          <ac:spMkLst>
            <pc:docMk/>
            <pc:sldMk cId="2016743805" sldId="268"/>
            <ac:spMk id="55" creationId="{6753252F-4873-4F63-801D-CC719279A7D5}"/>
          </ac:spMkLst>
        </pc:spChg>
        <pc:spChg chg="add del">
          <ac:chgData name="Adilet Masalbekov" userId="S::amasalbe@my.centennialcollege.ca::ed8c69df-485e-41e2-a869-f715bbca2bdd" providerId="AD" clId="Web-{AE9ED6DA-4881-639D-B060-F015307B76AE}" dt="2023-12-04T19:56:35.153" v="104"/>
          <ac:spMkLst>
            <pc:docMk/>
            <pc:sldMk cId="2016743805" sldId="268"/>
            <ac:spMk id="57" creationId="{047C8CCB-F95D-4249-92DD-651249D3535A}"/>
          </ac:spMkLst>
        </pc:spChg>
        <pc:picChg chg="add mod">
          <ac:chgData name="Adilet Masalbekov" userId="S::amasalbe@my.centennialcollege.ca::ed8c69df-485e-41e2-a869-f715bbca2bdd" providerId="AD" clId="Web-{AE9ED6DA-4881-639D-B060-F015307B76AE}" dt="2023-12-04T19:56:35.153" v="104"/>
          <ac:picMkLst>
            <pc:docMk/>
            <pc:sldMk cId="2016743805" sldId="268"/>
            <ac:picMk id="2" creationId="{C5E03BB2-22C6-DE74-3460-708FEFE207D6}"/>
          </ac:picMkLst>
        </pc:picChg>
        <pc:picChg chg="del">
          <ac:chgData name="Adilet Masalbekov" userId="S::amasalbe@my.centennialcollege.ca::ed8c69df-485e-41e2-a869-f715bbca2bdd" providerId="AD" clId="Web-{AE9ED6DA-4881-639D-B060-F015307B76AE}" dt="2023-12-04T19:54:04.541" v="97"/>
          <ac:picMkLst>
            <pc:docMk/>
            <pc:sldMk cId="2016743805" sldId="268"/>
            <ac:picMk id="3" creationId="{C2B0E74A-7804-DB13-E9AA-F496672CCC66}"/>
          </ac:picMkLst>
        </pc:picChg>
      </pc:sldChg>
      <pc:sldChg chg="addSp delSp modSp add ord replId">
        <pc:chgData name="Adilet Masalbekov" userId="S::amasalbe@my.centennialcollege.ca::ed8c69df-485e-41e2-a869-f715bbca2bdd" providerId="AD" clId="Web-{AE9ED6DA-4881-639D-B060-F015307B76AE}" dt="2023-12-05T01:02:48.646" v="305" actId="14100"/>
        <pc:sldMkLst>
          <pc:docMk/>
          <pc:sldMk cId="4202648018" sldId="269"/>
        </pc:sldMkLst>
        <pc:spChg chg="mod">
          <ac:chgData name="Adilet Masalbekov" userId="S::amasalbe@my.centennialcollege.ca::ed8c69df-485e-41e2-a869-f715bbca2bdd" providerId="AD" clId="Web-{AE9ED6DA-4881-639D-B060-F015307B76AE}" dt="2023-12-04T20:21:18.161" v="300"/>
          <ac:spMkLst>
            <pc:docMk/>
            <pc:sldMk cId="4202648018" sldId="269"/>
            <ac:spMk id="2" creationId="{F8DF6274-71A6-DEA0-4CCD-FCE31E80AD6E}"/>
          </ac:spMkLst>
        </pc:spChg>
        <pc:spChg chg="mod">
          <ac:chgData name="Adilet Masalbekov" userId="S::amasalbe@my.centennialcollege.ca::ed8c69df-485e-41e2-a869-f715bbca2bdd" providerId="AD" clId="Web-{AE9ED6DA-4881-639D-B060-F015307B76AE}" dt="2023-12-04T20:21:50.302" v="302" actId="14100"/>
          <ac:spMkLst>
            <pc:docMk/>
            <pc:sldMk cId="4202648018" sldId="269"/>
            <ac:spMk id="3" creationId="{C75DC3C6-7B3B-F17C-02BB-E9C89738A5F6}"/>
          </ac:spMkLst>
        </pc:spChg>
        <pc:spChg chg="add del mod">
          <ac:chgData name="Adilet Masalbekov" userId="S::amasalbe@my.centennialcollege.ca::ed8c69df-485e-41e2-a869-f715bbca2bdd" providerId="AD" clId="Web-{AE9ED6DA-4881-639D-B060-F015307B76AE}" dt="2023-12-04T20:12:23.465" v="250"/>
          <ac:spMkLst>
            <pc:docMk/>
            <pc:sldMk cId="4202648018" sldId="269"/>
            <ac:spMk id="10" creationId="{AA0382A2-1688-6777-7449-7E5290E56646}"/>
          </ac:spMkLst>
        </pc:spChg>
        <pc:spChg chg="add del mod">
          <ac:chgData name="Adilet Masalbekov" userId="S::amasalbe@my.centennialcollege.ca::ed8c69df-485e-41e2-a869-f715bbca2bdd" providerId="AD" clId="Web-{AE9ED6DA-4881-639D-B060-F015307B76AE}" dt="2023-12-04T20:13:59.591" v="260"/>
          <ac:spMkLst>
            <pc:docMk/>
            <pc:sldMk cId="4202648018" sldId="269"/>
            <ac:spMk id="14" creationId="{D960E6DC-B5FF-6EBA-F4FE-076A63BEE697}"/>
          </ac:spMkLst>
        </pc:spChg>
        <pc:spChg chg="add del">
          <ac:chgData name="Adilet Masalbekov" userId="S::amasalbe@my.centennialcollege.ca::ed8c69df-485e-41e2-a869-f715bbca2bdd" providerId="AD" clId="Web-{AE9ED6DA-4881-639D-B060-F015307B76AE}" dt="2023-12-04T20:09:15.977" v="233"/>
          <ac:spMkLst>
            <pc:docMk/>
            <pc:sldMk cId="4202648018" sldId="269"/>
            <ac:spMk id="29" creationId="{C0763A76-9F1C-4FC5-82B7-DD475DA461B2}"/>
          </ac:spMkLst>
        </pc:spChg>
        <pc:spChg chg="add del">
          <ac:chgData name="Adilet Masalbekov" userId="S::amasalbe@my.centennialcollege.ca::ed8c69df-485e-41e2-a869-f715bbca2bdd" providerId="AD" clId="Web-{AE9ED6DA-4881-639D-B060-F015307B76AE}" dt="2023-12-04T20:09:15.977" v="233"/>
          <ac:spMkLst>
            <pc:docMk/>
            <pc:sldMk cId="4202648018" sldId="269"/>
            <ac:spMk id="30" creationId="{E81BF4F6-F2CF-4984-9D14-D6966D92F99F}"/>
          </ac:spMkLst>
        </pc:spChg>
        <pc:spChg chg="add del">
          <ac:chgData name="Adilet Masalbekov" userId="S::amasalbe@my.centennialcollege.ca::ed8c69df-485e-41e2-a869-f715bbca2bdd" providerId="AD" clId="Web-{AE9ED6DA-4881-639D-B060-F015307B76AE}" dt="2023-12-04T20:21:18.161" v="300"/>
          <ac:spMkLst>
            <pc:docMk/>
            <pc:sldMk cId="4202648018" sldId="269"/>
            <ac:spMk id="32" creationId="{C0763A76-9F1C-4FC5-82B7-DD475DA461B2}"/>
          </ac:spMkLst>
        </pc:spChg>
        <pc:spChg chg="add del">
          <ac:chgData name="Adilet Masalbekov" userId="S::amasalbe@my.centennialcollege.ca::ed8c69df-485e-41e2-a869-f715bbca2bdd" providerId="AD" clId="Web-{AE9ED6DA-4881-639D-B060-F015307B76AE}" dt="2023-12-04T20:21:18.161" v="300"/>
          <ac:spMkLst>
            <pc:docMk/>
            <pc:sldMk cId="4202648018" sldId="269"/>
            <ac:spMk id="33" creationId="{E81BF4F6-F2CF-4984-9D14-D6966D92F99F}"/>
          </ac:spMkLst>
        </pc:spChg>
        <pc:spChg chg="add del">
          <ac:chgData name="Adilet Masalbekov" userId="S::amasalbe@my.centennialcollege.ca::ed8c69df-485e-41e2-a869-f715bbca2bdd" providerId="AD" clId="Web-{AE9ED6DA-4881-639D-B060-F015307B76AE}" dt="2023-12-04T20:09:07.446" v="231"/>
          <ac:spMkLst>
            <pc:docMk/>
            <pc:sldMk cId="4202648018" sldId="269"/>
            <ac:spMk id="35" creationId="{09588DA8-065E-4F6F-8EFD-43104AB2E0CF}"/>
          </ac:spMkLst>
        </pc:spChg>
        <pc:spChg chg="add del">
          <ac:chgData name="Adilet Masalbekov" userId="S::amasalbe@my.centennialcollege.ca::ed8c69df-485e-41e2-a869-f715bbca2bdd" providerId="AD" clId="Web-{AE9ED6DA-4881-639D-B060-F015307B76AE}" dt="2023-12-04T20:21:18.161" v="300"/>
          <ac:spMkLst>
            <pc:docMk/>
            <pc:sldMk cId="4202648018" sldId="269"/>
            <ac:spMk id="36" creationId="{9F7D5CDA-D291-4307-BF55-1381FED29634}"/>
          </ac:spMkLst>
        </pc:spChg>
        <pc:spChg chg="add del">
          <ac:chgData name="Adilet Masalbekov" userId="S::amasalbe@my.centennialcollege.ca::ed8c69df-485e-41e2-a869-f715bbca2bdd" providerId="AD" clId="Web-{AE9ED6DA-4881-639D-B060-F015307B76AE}" dt="2023-12-04T20:09:07.446" v="231"/>
          <ac:spMkLst>
            <pc:docMk/>
            <pc:sldMk cId="4202648018" sldId="269"/>
            <ac:spMk id="37" creationId="{C4285719-470E-454C-AF62-8323075F1F5B}"/>
          </ac:spMkLst>
        </pc:spChg>
        <pc:spChg chg="add del">
          <ac:chgData name="Adilet Masalbekov" userId="S::amasalbe@my.centennialcollege.ca::ed8c69df-485e-41e2-a869-f715bbca2bdd" providerId="AD" clId="Web-{AE9ED6DA-4881-639D-B060-F015307B76AE}" dt="2023-12-04T20:11:29.214" v="240"/>
          <ac:spMkLst>
            <pc:docMk/>
            <pc:sldMk cId="4202648018" sldId="269"/>
            <ac:spMk id="38" creationId="{9F7D5CDA-D291-4307-BF55-1381FED29634}"/>
          </ac:spMkLst>
        </pc:spChg>
        <pc:spChg chg="add del">
          <ac:chgData name="Adilet Masalbekov" userId="S::amasalbe@my.centennialcollege.ca::ed8c69df-485e-41e2-a869-f715bbca2bdd" providerId="AD" clId="Web-{AE9ED6DA-4881-639D-B060-F015307B76AE}" dt="2023-12-04T20:09:07.446" v="231"/>
          <ac:spMkLst>
            <pc:docMk/>
            <pc:sldMk cId="4202648018" sldId="269"/>
            <ac:spMk id="39" creationId="{CD9FE4EF-C4D8-49A0-B2FF-81D8DB7D8A24}"/>
          </ac:spMkLst>
        </pc:spChg>
        <pc:spChg chg="add del">
          <ac:chgData name="Adilet Masalbekov" userId="S::amasalbe@my.centennialcollege.ca::ed8c69df-485e-41e2-a869-f715bbca2bdd" providerId="AD" clId="Web-{AE9ED6DA-4881-639D-B060-F015307B76AE}" dt="2023-12-04T20:09:07.446" v="231"/>
          <ac:spMkLst>
            <pc:docMk/>
            <pc:sldMk cId="4202648018" sldId="269"/>
            <ac:spMk id="41" creationId="{4300840D-0A0B-4512-BACA-B439D5B9C57C}"/>
          </ac:spMkLst>
        </pc:spChg>
        <pc:spChg chg="add del">
          <ac:chgData name="Adilet Masalbekov" userId="S::amasalbe@my.centennialcollege.ca::ed8c69df-485e-41e2-a869-f715bbca2bdd" providerId="AD" clId="Web-{AE9ED6DA-4881-639D-B060-F015307B76AE}" dt="2023-12-04T20:09:07.446" v="231"/>
          <ac:spMkLst>
            <pc:docMk/>
            <pc:sldMk cId="4202648018" sldId="269"/>
            <ac:spMk id="43" creationId="{D2B78728-A580-49A7-84F9-6EF6F583ADE0}"/>
          </ac:spMkLst>
        </pc:spChg>
        <pc:spChg chg="add del">
          <ac:chgData name="Adilet Masalbekov" userId="S::amasalbe@my.centennialcollege.ca::ed8c69df-485e-41e2-a869-f715bbca2bdd" providerId="AD" clId="Web-{AE9ED6DA-4881-639D-B060-F015307B76AE}" dt="2023-12-04T20:09:07.446" v="231"/>
          <ac:spMkLst>
            <pc:docMk/>
            <pc:sldMk cId="4202648018" sldId="269"/>
            <ac:spMk id="45" creationId="{38FAA1A1-D861-433F-88FA-1E9D6FD31D11}"/>
          </ac:spMkLst>
        </pc:spChg>
        <pc:spChg chg="add del">
          <ac:chgData name="Adilet Masalbekov" userId="S::amasalbe@my.centennialcollege.ca::ed8c69df-485e-41e2-a869-f715bbca2bdd" providerId="AD" clId="Web-{AE9ED6DA-4881-639D-B060-F015307B76AE}" dt="2023-12-04T20:09:07.446" v="231"/>
          <ac:spMkLst>
            <pc:docMk/>
            <pc:sldMk cId="4202648018" sldId="269"/>
            <ac:spMk id="47" creationId="{8D71EDA1-87BF-4D5D-AB79-F346FD19278A}"/>
          </ac:spMkLst>
        </pc:spChg>
        <pc:picChg chg="add del mod">
          <ac:chgData name="Adilet Masalbekov" userId="S::amasalbe@my.centennialcollege.ca::ed8c69df-485e-41e2-a869-f715bbca2bdd" providerId="AD" clId="Web-{AE9ED6DA-4881-639D-B060-F015307B76AE}" dt="2023-12-04T20:09:05.993" v="230"/>
          <ac:picMkLst>
            <pc:docMk/>
            <pc:sldMk cId="4202648018" sldId="269"/>
            <ac:picMk id="4" creationId="{2B9A43B5-97E3-70B9-9C17-2C8CB284B2BD}"/>
          </ac:picMkLst>
        </pc:picChg>
        <pc:picChg chg="del">
          <ac:chgData name="Adilet Masalbekov" userId="S::amasalbe@my.centennialcollege.ca::ed8c69df-485e-41e2-a869-f715bbca2bdd" providerId="AD" clId="Web-{AE9ED6DA-4881-639D-B060-F015307B76AE}" dt="2023-12-04T20:06:53.084" v="227"/>
          <ac:picMkLst>
            <pc:docMk/>
            <pc:sldMk cId="4202648018" sldId="269"/>
            <ac:picMk id="5" creationId="{AE746BA7-413E-BFB7-1202-B017240D8CC8}"/>
          </ac:picMkLst>
        </pc:picChg>
        <pc:picChg chg="add del mod">
          <ac:chgData name="Adilet Masalbekov" userId="S::amasalbe@my.centennialcollege.ca::ed8c69df-485e-41e2-a869-f715bbca2bdd" providerId="AD" clId="Web-{AE9ED6DA-4881-639D-B060-F015307B76AE}" dt="2023-12-04T20:11:00.729" v="237"/>
          <ac:picMkLst>
            <pc:docMk/>
            <pc:sldMk cId="4202648018" sldId="269"/>
            <ac:picMk id="6" creationId="{C14069D3-3886-EE8A-9947-EC988D93EB42}"/>
          </ac:picMkLst>
        </pc:picChg>
        <pc:picChg chg="add del mod">
          <ac:chgData name="Adilet Masalbekov" userId="S::amasalbe@my.centennialcollege.ca::ed8c69df-485e-41e2-a869-f715bbca2bdd" providerId="AD" clId="Web-{AE9ED6DA-4881-639D-B060-F015307B76AE}" dt="2023-12-04T20:10:29.291" v="235"/>
          <ac:picMkLst>
            <pc:docMk/>
            <pc:sldMk cId="4202648018" sldId="269"/>
            <ac:picMk id="7" creationId="{84628A68-90E8-2A28-4A0A-9943BEF20D41}"/>
          </ac:picMkLst>
        </pc:picChg>
        <pc:picChg chg="add mod">
          <ac:chgData name="Adilet Masalbekov" userId="S::amasalbe@my.centennialcollege.ca::ed8c69df-485e-41e2-a869-f715bbca2bdd" providerId="AD" clId="Web-{AE9ED6DA-4881-639D-B060-F015307B76AE}" dt="2023-12-05T01:02:48.646" v="305" actId="14100"/>
          <ac:picMkLst>
            <pc:docMk/>
            <pc:sldMk cId="4202648018" sldId="269"/>
            <ac:picMk id="8" creationId="{38CDD2E4-4782-F9DC-3688-66497234BA5A}"/>
          </ac:picMkLst>
        </pc:picChg>
        <pc:picChg chg="add del mod">
          <ac:chgData name="Adilet Masalbekov" userId="S::amasalbe@my.centennialcollege.ca::ed8c69df-485e-41e2-a869-f715bbca2bdd" providerId="AD" clId="Web-{AE9ED6DA-4881-639D-B060-F015307B76AE}" dt="2023-12-04T20:12:23.465" v="251"/>
          <ac:picMkLst>
            <pc:docMk/>
            <pc:sldMk cId="4202648018" sldId="269"/>
            <ac:picMk id="9" creationId="{483E91FF-1E0E-8E18-F46A-C74455A4D7AF}"/>
          </ac:picMkLst>
        </pc:picChg>
        <pc:picChg chg="add del mod">
          <ac:chgData name="Adilet Masalbekov" userId="S::amasalbe@my.centennialcollege.ca::ed8c69df-485e-41e2-a869-f715bbca2bdd" providerId="AD" clId="Web-{AE9ED6DA-4881-639D-B060-F015307B76AE}" dt="2023-12-04T20:13:44.341" v="255"/>
          <ac:picMkLst>
            <pc:docMk/>
            <pc:sldMk cId="4202648018" sldId="269"/>
            <ac:picMk id="12" creationId="{4B988012-9B5C-87E4-D371-2CF23BFF307D}"/>
          </ac:picMkLst>
        </pc:picChg>
        <pc:picChg chg="add del mod">
          <ac:chgData name="Adilet Masalbekov" userId="S::amasalbe@my.centennialcollege.ca::ed8c69df-485e-41e2-a869-f715bbca2bdd" providerId="AD" clId="Web-{AE9ED6DA-4881-639D-B060-F015307B76AE}" dt="2023-12-04T20:13:59.591" v="261"/>
          <ac:picMkLst>
            <pc:docMk/>
            <pc:sldMk cId="4202648018" sldId="269"/>
            <ac:picMk id="13" creationId="{F9E551BC-0652-3396-41E0-6E0A42FAAB85}"/>
          </ac:picMkLst>
        </pc:picChg>
      </pc:sldChg>
    </pc:docChg>
  </pc:docChgLst>
  <pc:docChgLst>
    <pc:chgData name="Adilet Masalbekov" userId="S::amasalbe@my.centennialcollege.ca::ed8c69df-485e-41e2-a869-f715bbca2bdd" providerId="AD" clId="Web-{6FB74E4F-8B99-BF62-1777-D4BFDD1AE65B}"/>
    <pc:docChg chg="addSld delSld modSld sldOrd">
      <pc:chgData name="Adilet Masalbekov" userId="S::amasalbe@my.centennialcollege.ca::ed8c69df-485e-41e2-a869-f715bbca2bdd" providerId="AD" clId="Web-{6FB74E4F-8B99-BF62-1777-D4BFDD1AE65B}" dt="2023-12-05T17:59:31.100" v="408"/>
      <pc:docMkLst>
        <pc:docMk/>
      </pc:docMkLst>
      <pc:sldChg chg="modSp">
        <pc:chgData name="Adilet Masalbekov" userId="S::amasalbe@my.centennialcollege.ca::ed8c69df-485e-41e2-a869-f715bbca2bdd" providerId="AD" clId="Web-{6FB74E4F-8B99-BF62-1777-D4BFDD1AE65B}" dt="2023-12-05T17:11:00.362" v="154" actId="20577"/>
        <pc:sldMkLst>
          <pc:docMk/>
          <pc:sldMk cId="1838643000" sldId="256"/>
        </pc:sldMkLst>
        <pc:spChg chg="mod">
          <ac:chgData name="Adilet Masalbekov" userId="S::amasalbe@my.centennialcollege.ca::ed8c69df-485e-41e2-a869-f715bbca2bdd" providerId="AD" clId="Web-{6FB74E4F-8B99-BF62-1777-D4BFDD1AE65B}" dt="2023-12-05T17:11:00.362" v="154" actId="20577"/>
          <ac:spMkLst>
            <pc:docMk/>
            <pc:sldMk cId="1838643000" sldId="256"/>
            <ac:spMk id="2" creationId="{6232F52D-299B-B4D4-54DF-2A13DC2BB656}"/>
          </ac:spMkLst>
        </pc:spChg>
        <pc:spChg chg="mod">
          <ac:chgData name="Adilet Masalbekov" userId="S::amasalbe@my.centennialcollege.ca::ed8c69df-485e-41e2-a869-f715bbca2bdd" providerId="AD" clId="Web-{6FB74E4F-8B99-BF62-1777-D4BFDD1AE65B}" dt="2023-12-05T17:10:50.940" v="153" actId="20577"/>
          <ac:spMkLst>
            <pc:docMk/>
            <pc:sldMk cId="1838643000" sldId="256"/>
            <ac:spMk id="3" creationId="{0A92B3EC-107F-4B8A-04A1-FD102D96903F}"/>
          </ac:spMkLst>
        </pc:spChg>
      </pc:sldChg>
      <pc:sldChg chg="modSp">
        <pc:chgData name="Adilet Masalbekov" userId="S::amasalbe@my.centennialcollege.ca::ed8c69df-485e-41e2-a869-f715bbca2bdd" providerId="AD" clId="Web-{6FB74E4F-8B99-BF62-1777-D4BFDD1AE65B}" dt="2023-12-05T17:13:28.850" v="168" actId="20577"/>
        <pc:sldMkLst>
          <pc:docMk/>
          <pc:sldMk cId="828568187" sldId="257"/>
        </pc:sldMkLst>
        <pc:spChg chg="mod">
          <ac:chgData name="Adilet Masalbekov" userId="S::amasalbe@my.centennialcollege.ca::ed8c69df-485e-41e2-a869-f715bbca2bdd" providerId="AD" clId="Web-{6FB74E4F-8B99-BF62-1777-D4BFDD1AE65B}" dt="2023-12-05T17:11:37.300" v="157" actId="20577"/>
          <ac:spMkLst>
            <pc:docMk/>
            <pc:sldMk cId="828568187" sldId="257"/>
            <ac:spMk id="2" creationId="{76F8C969-959E-7FD2-6A6C-18E4D6F7103F}"/>
          </ac:spMkLst>
        </pc:spChg>
        <pc:spChg chg="mod">
          <ac:chgData name="Adilet Masalbekov" userId="S::amasalbe@my.centennialcollege.ca::ed8c69df-485e-41e2-a869-f715bbca2bdd" providerId="AD" clId="Web-{6FB74E4F-8B99-BF62-1777-D4BFDD1AE65B}" dt="2023-12-05T17:13:28.850" v="168" actId="20577"/>
          <ac:spMkLst>
            <pc:docMk/>
            <pc:sldMk cId="828568187" sldId="257"/>
            <ac:spMk id="43" creationId="{5F2F14E1-013F-8C0D-E133-47495E3A3CB3}"/>
          </ac:spMkLst>
        </pc:spChg>
      </pc:sldChg>
      <pc:sldChg chg="modSp">
        <pc:chgData name="Adilet Masalbekov" userId="S::amasalbe@my.centennialcollege.ca::ed8c69df-485e-41e2-a869-f715bbca2bdd" providerId="AD" clId="Web-{6FB74E4F-8B99-BF62-1777-D4BFDD1AE65B}" dt="2023-12-05T17:12:02.723" v="159" actId="20577"/>
        <pc:sldMkLst>
          <pc:docMk/>
          <pc:sldMk cId="638855043" sldId="259"/>
        </pc:sldMkLst>
        <pc:spChg chg="mod">
          <ac:chgData name="Adilet Masalbekov" userId="S::amasalbe@my.centennialcollege.ca::ed8c69df-485e-41e2-a869-f715bbca2bdd" providerId="AD" clId="Web-{6FB74E4F-8B99-BF62-1777-D4BFDD1AE65B}" dt="2023-12-05T17:11:55.660" v="158" actId="20577"/>
          <ac:spMkLst>
            <pc:docMk/>
            <pc:sldMk cId="638855043" sldId="259"/>
            <ac:spMk id="2" creationId="{F8DF6274-71A6-DEA0-4CCD-FCE31E80AD6E}"/>
          </ac:spMkLst>
        </pc:spChg>
        <pc:spChg chg="mod">
          <ac:chgData name="Adilet Masalbekov" userId="S::amasalbe@my.centennialcollege.ca::ed8c69df-485e-41e2-a869-f715bbca2bdd" providerId="AD" clId="Web-{6FB74E4F-8B99-BF62-1777-D4BFDD1AE65B}" dt="2023-12-05T17:12:02.723" v="159" actId="20577"/>
          <ac:spMkLst>
            <pc:docMk/>
            <pc:sldMk cId="638855043" sldId="259"/>
            <ac:spMk id="3" creationId="{C75DC3C6-7B3B-F17C-02BB-E9C89738A5F6}"/>
          </ac:spMkLst>
        </pc:spChg>
      </pc:sldChg>
      <pc:sldChg chg="del">
        <pc:chgData name="Adilet Masalbekov" userId="S::amasalbe@my.centennialcollege.ca::ed8c69df-485e-41e2-a869-f715bbca2bdd" providerId="AD" clId="Web-{6FB74E4F-8B99-BF62-1777-D4BFDD1AE65B}" dt="2023-12-05T17:50:28.491" v="367"/>
        <pc:sldMkLst>
          <pc:docMk/>
          <pc:sldMk cId="582434665" sldId="261"/>
        </pc:sldMkLst>
      </pc:sldChg>
      <pc:sldChg chg="del">
        <pc:chgData name="Adilet Masalbekov" userId="S::amasalbe@my.centennialcollege.ca::ed8c69df-485e-41e2-a869-f715bbca2bdd" providerId="AD" clId="Web-{6FB74E4F-8B99-BF62-1777-D4BFDD1AE65B}" dt="2023-12-05T17:51:27.805" v="368"/>
        <pc:sldMkLst>
          <pc:docMk/>
          <pc:sldMk cId="3767911720" sldId="262"/>
        </pc:sldMkLst>
      </pc:sldChg>
      <pc:sldChg chg="addSp delSp modSp">
        <pc:chgData name="Adilet Masalbekov" userId="S::amasalbe@my.centennialcollege.ca::ed8c69df-485e-41e2-a869-f715bbca2bdd" providerId="AD" clId="Web-{6FB74E4F-8B99-BF62-1777-D4BFDD1AE65B}" dt="2023-12-05T17:57:54.988" v="404" actId="14100"/>
        <pc:sldMkLst>
          <pc:docMk/>
          <pc:sldMk cId="3226902493" sldId="263"/>
        </pc:sldMkLst>
        <pc:spChg chg="mod">
          <ac:chgData name="Adilet Masalbekov" userId="S::amasalbe@my.centennialcollege.ca::ed8c69df-485e-41e2-a869-f715bbca2bdd" providerId="AD" clId="Web-{6FB74E4F-8B99-BF62-1777-D4BFDD1AE65B}" dt="2023-12-05T17:52:32.151" v="369" actId="20577"/>
          <ac:spMkLst>
            <pc:docMk/>
            <pc:sldMk cId="3226902493" sldId="263"/>
            <ac:spMk id="2" creationId="{9B94555B-55A8-1EF9-D9E1-940ACD088F38}"/>
          </ac:spMkLst>
        </pc:spChg>
        <pc:spChg chg="mod">
          <ac:chgData name="Adilet Masalbekov" userId="S::amasalbe@my.centennialcollege.ca::ed8c69df-485e-41e2-a869-f715bbca2bdd" providerId="AD" clId="Web-{6FB74E4F-8B99-BF62-1777-D4BFDD1AE65B}" dt="2023-12-05T17:57:54.988" v="404" actId="14100"/>
          <ac:spMkLst>
            <pc:docMk/>
            <pc:sldMk cId="3226902493" sldId="263"/>
            <ac:spMk id="3" creationId="{8E108A16-2D89-86DD-4BB9-07C62686C2D0}"/>
          </ac:spMkLst>
        </pc:spChg>
        <pc:spChg chg="del">
          <ac:chgData name="Adilet Masalbekov" userId="S::amasalbe@my.centennialcollege.ca::ed8c69df-485e-41e2-a869-f715bbca2bdd" providerId="AD" clId="Web-{6FB74E4F-8B99-BF62-1777-D4BFDD1AE65B}" dt="2023-12-05T17:57:00.955" v="392"/>
          <ac:spMkLst>
            <pc:docMk/>
            <pc:sldMk cId="3226902493" sldId="263"/>
            <ac:spMk id="9" creationId="{C0763A76-9F1C-4FC5-82B7-DD475DA461B2}"/>
          </ac:spMkLst>
        </pc:spChg>
        <pc:spChg chg="del">
          <ac:chgData name="Adilet Masalbekov" userId="S::amasalbe@my.centennialcollege.ca::ed8c69df-485e-41e2-a869-f715bbca2bdd" providerId="AD" clId="Web-{6FB74E4F-8B99-BF62-1777-D4BFDD1AE65B}" dt="2023-12-05T17:57:00.955" v="392"/>
          <ac:spMkLst>
            <pc:docMk/>
            <pc:sldMk cId="3226902493" sldId="263"/>
            <ac:spMk id="11" creationId="{E81BF4F6-F2CF-4984-9D14-D6966D92F99F}"/>
          </ac:spMkLst>
        </pc:spChg>
        <pc:spChg chg="add">
          <ac:chgData name="Adilet Masalbekov" userId="S::amasalbe@my.centennialcollege.ca::ed8c69df-485e-41e2-a869-f715bbca2bdd" providerId="AD" clId="Web-{6FB74E4F-8B99-BF62-1777-D4BFDD1AE65B}" dt="2023-12-05T17:57:00.955" v="392"/>
          <ac:spMkLst>
            <pc:docMk/>
            <pc:sldMk cId="3226902493" sldId="263"/>
            <ac:spMk id="16" creationId="{C0763A76-9F1C-4FC5-82B7-DD475DA461B2}"/>
          </ac:spMkLst>
        </pc:spChg>
        <pc:spChg chg="add">
          <ac:chgData name="Adilet Masalbekov" userId="S::amasalbe@my.centennialcollege.ca::ed8c69df-485e-41e2-a869-f715bbca2bdd" providerId="AD" clId="Web-{6FB74E4F-8B99-BF62-1777-D4BFDD1AE65B}" dt="2023-12-05T17:57:00.955" v="392"/>
          <ac:spMkLst>
            <pc:docMk/>
            <pc:sldMk cId="3226902493" sldId="263"/>
            <ac:spMk id="18" creationId="{E81BF4F6-F2CF-4984-9D14-D6966D92F99F}"/>
          </ac:spMkLst>
        </pc:spChg>
        <pc:picChg chg="mod">
          <ac:chgData name="Adilet Masalbekov" userId="S::amasalbe@my.centennialcollege.ca::ed8c69df-485e-41e2-a869-f715bbca2bdd" providerId="AD" clId="Web-{6FB74E4F-8B99-BF62-1777-D4BFDD1AE65B}" dt="2023-12-05T17:57:00.955" v="392"/>
          <ac:picMkLst>
            <pc:docMk/>
            <pc:sldMk cId="3226902493" sldId="263"/>
            <ac:picMk id="5" creationId="{ED0CEECD-368C-A37F-CA76-79021136E64C}"/>
          </ac:picMkLst>
        </pc:picChg>
      </pc:sldChg>
      <pc:sldChg chg="addSp delSp modSp mod setBg setClrOvrMap">
        <pc:chgData name="Adilet Masalbekov" userId="S::amasalbe@my.centennialcollege.ca::ed8c69df-485e-41e2-a869-f715bbca2bdd" providerId="AD" clId="Web-{6FB74E4F-8B99-BF62-1777-D4BFDD1AE65B}" dt="2023-12-05T17:59:31.100" v="408"/>
        <pc:sldMkLst>
          <pc:docMk/>
          <pc:sldMk cId="2334946837" sldId="264"/>
        </pc:sldMkLst>
        <pc:spChg chg="mod">
          <ac:chgData name="Adilet Masalbekov" userId="S::amasalbe@my.centennialcollege.ca::ed8c69df-485e-41e2-a869-f715bbca2bdd" providerId="AD" clId="Web-{6FB74E4F-8B99-BF62-1777-D4BFDD1AE65B}" dt="2023-12-05T17:59:31.100" v="408"/>
          <ac:spMkLst>
            <pc:docMk/>
            <pc:sldMk cId="2334946837" sldId="264"/>
            <ac:spMk id="2" creationId="{F811FFD1-A083-36F5-AB76-14CBD247DC52}"/>
          </ac:spMkLst>
        </pc:spChg>
        <pc:spChg chg="mod">
          <ac:chgData name="Adilet Masalbekov" userId="S::amasalbe@my.centennialcollege.ca::ed8c69df-485e-41e2-a869-f715bbca2bdd" providerId="AD" clId="Web-{6FB74E4F-8B99-BF62-1777-D4BFDD1AE65B}" dt="2023-12-05T17:59:31.100" v="408"/>
          <ac:spMkLst>
            <pc:docMk/>
            <pc:sldMk cId="2334946837" sldId="264"/>
            <ac:spMk id="3" creationId="{33C0E372-60B9-9B35-DB8B-5589E97B307C}"/>
          </ac:spMkLst>
        </pc:spChg>
        <pc:spChg chg="add del">
          <ac:chgData name="Adilet Masalbekov" userId="S::amasalbe@my.centennialcollege.ca::ed8c69df-485e-41e2-a869-f715bbca2bdd" providerId="AD" clId="Web-{6FB74E4F-8B99-BF62-1777-D4BFDD1AE65B}" dt="2023-12-05T17:59:31.100" v="408"/>
          <ac:spMkLst>
            <pc:docMk/>
            <pc:sldMk cId="2334946837" sldId="264"/>
            <ac:spMk id="9" creationId="{71B2258F-86CA-4D4D-8270-BC05FCDEBFB3}"/>
          </ac:spMkLst>
        </pc:spChg>
        <pc:spChg chg="add del">
          <ac:chgData name="Adilet Masalbekov" userId="S::amasalbe@my.centennialcollege.ca::ed8c69df-485e-41e2-a869-f715bbca2bdd" providerId="AD" clId="Web-{6FB74E4F-8B99-BF62-1777-D4BFDD1AE65B}" dt="2023-12-05T17:59:31.100" v="408"/>
          <ac:spMkLst>
            <pc:docMk/>
            <pc:sldMk cId="2334946837" sldId="264"/>
            <ac:spMk id="11" creationId="{7C432AFE-B3D2-4BFF-BF8F-96C27AFF1AC7}"/>
          </ac:spMkLst>
        </pc:spChg>
        <pc:spChg chg="add del">
          <ac:chgData name="Adilet Masalbekov" userId="S::amasalbe@my.centennialcollege.ca::ed8c69df-485e-41e2-a869-f715bbca2bdd" providerId="AD" clId="Web-{6FB74E4F-8B99-BF62-1777-D4BFDD1AE65B}" dt="2023-12-05T17:59:31.100" v="408"/>
          <ac:spMkLst>
            <pc:docMk/>
            <pc:sldMk cId="2334946837" sldId="264"/>
            <ac:spMk id="12" creationId="{AF2F604E-43BE-4DC3-B983-E071523364F8}"/>
          </ac:spMkLst>
        </pc:spChg>
        <pc:spChg chg="add del">
          <ac:chgData name="Adilet Masalbekov" userId="S::amasalbe@my.centennialcollege.ca::ed8c69df-485e-41e2-a869-f715bbca2bdd" providerId="AD" clId="Web-{6FB74E4F-8B99-BF62-1777-D4BFDD1AE65B}" dt="2023-12-05T17:59:13.084" v="406"/>
          <ac:spMkLst>
            <pc:docMk/>
            <pc:sldMk cId="2334946837" sldId="264"/>
            <ac:spMk id="14" creationId="{657F69E0-C4B0-4BEC-A689-4F8D877F05D4}"/>
          </ac:spMkLst>
        </pc:spChg>
        <pc:spChg chg="add del">
          <ac:chgData name="Adilet Masalbekov" userId="S::amasalbe@my.centennialcollege.ca::ed8c69df-485e-41e2-a869-f715bbca2bdd" providerId="AD" clId="Web-{6FB74E4F-8B99-BF62-1777-D4BFDD1AE65B}" dt="2023-12-05T17:59:13.084" v="406"/>
          <ac:spMkLst>
            <pc:docMk/>
            <pc:sldMk cId="2334946837" sldId="264"/>
            <ac:spMk id="16" creationId="{9F6380B4-6A1C-481E-8408-B4E6C75B9B81}"/>
          </ac:spMkLst>
        </pc:spChg>
        <pc:spChg chg="add del">
          <ac:chgData name="Adilet Masalbekov" userId="S::amasalbe@my.centennialcollege.ca::ed8c69df-485e-41e2-a869-f715bbca2bdd" providerId="AD" clId="Web-{6FB74E4F-8B99-BF62-1777-D4BFDD1AE65B}" dt="2023-12-05T17:59:31.100" v="408"/>
          <ac:spMkLst>
            <pc:docMk/>
            <pc:sldMk cId="2334946837" sldId="264"/>
            <ac:spMk id="18" creationId="{08C9B587-E65E-4B52-B37C-ABEBB6E87928}"/>
          </ac:spMkLst>
        </pc:spChg>
        <pc:picChg chg="mod">
          <ac:chgData name="Adilet Masalbekov" userId="S::amasalbe@my.centennialcollege.ca::ed8c69df-485e-41e2-a869-f715bbca2bdd" providerId="AD" clId="Web-{6FB74E4F-8B99-BF62-1777-D4BFDD1AE65B}" dt="2023-12-05T17:59:31.100" v="408"/>
          <ac:picMkLst>
            <pc:docMk/>
            <pc:sldMk cId="2334946837" sldId="264"/>
            <ac:picMk id="5" creationId="{F9721342-3468-3B86-9AEA-3AA27EC8A302}"/>
          </ac:picMkLst>
        </pc:picChg>
      </pc:sldChg>
      <pc:sldChg chg="addSp delSp modSp mod ord setBg addAnim delAnim setClrOvrMap">
        <pc:chgData name="Adilet Masalbekov" userId="S::amasalbe@my.centennialcollege.ca::ed8c69df-485e-41e2-a869-f715bbca2bdd" providerId="AD" clId="Web-{6FB74E4F-8B99-BF62-1777-D4BFDD1AE65B}" dt="2023-12-05T17:29:38.659" v="282"/>
        <pc:sldMkLst>
          <pc:docMk/>
          <pc:sldMk cId="3107484244" sldId="265"/>
        </pc:sldMkLst>
        <pc:spChg chg="mod ord">
          <ac:chgData name="Adilet Masalbekov" userId="S::amasalbe@my.centennialcollege.ca::ed8c69df-485e-41e2-a869-f715bbca2bdd" providerId="AD" clId="Web-{6FB74E4F-8B99-BF62-1777-D4BFDD1AE65B}" dt="2023-12-05T17:29:29.018" v="281" actId="20577"/>
          <ac:spMkLst>
            <pc:docMk/>
            <pc:sldMk cId="3107484244" sldId="265"/>
            <ac:spMk id="2" creationId="{BEC7330A-13BF-6772-BD2A-A4F0BD6E2E78}"/>
          </ac:spMkLst>
        </pc:spChg>
        <pc:spChg chg="add del">
          <ac:chgData name="Adilet Masalbekov" userId="S::amasalbe@my.centennialcollege.ca::ed8c69df-485e-41e2-a869-f715bbca2bdd" providerId="AD" clId="Web-{6FB74E4F-8B99-BF62-1777-D4BFDD1AE65B}" dt="2023-12-05T17:27:36.296" v="245"/>
          <ac:spMkLst>
            <pc:docMk/>
            <pc:sldMk cId="3107484244" sldId="265"/>
            <ac:spMk id="10" creationId="{16C5FA50-8D52-4617-AF91-5C7B1C8352F1}"/>
          </ac:spMkLst>
        </pc:spChg>
        <pc:spChg chg="add del">
          <ac:chgData name="Adilet Masalbekov" userId="S::amasalbe@my.centennialcollege.ca::ed8c69df-485e-41e2-a869-f715bbca2bdd" providerId="AD" clId="Web-{6FB74E4F-8B99-BF62-1777-D4BFDD1AE65B}" dt="2023-12-05T17:27:36.296" v="245"/>
          <ac:spMkLst>
            <pc:docMk/>
            <pc:sldMk cId="3107484244" sldId="265"/>
            <ac:spMk id="11" creationId="{E223798C-12AD-4B0C-A50C-D676347D67CF}"/>
          </ac:spMkLst>
        </pc:spChg>
        <pc:spChg chg="add del">
          <ac:chgData name="Adilet Masalbekov" userId="S::amasalbe@my.centennialcollege.ca::ed8c69df-485e-41e2-a869-f715bbca2bdd" providerId="AD" clId="Web-{6FB74E4F-8B99-BF62-1777-D4BFDD1AE65B}" dt="2023-12-05T17:27:18.546" v="241"/>
          <ac:spMkLst>
            <pc:docMk/>
            <pc:sldMk cId="3107484244" sldId="265"/>
            <ac:spMk id="13" creationId="{6753252F-4873-4F63-801D-CC719279A7D5}"/>
          </ac:spMkLst>
        </pc:spChg>
        <pc:spChg chg="add del">
          <ac:chgData name="Adilet Masalbekov" userId="S::amasalbe@my.centennialcollege.ca::ed8c69df-485e-41e2-a869-f715bbca2bdd" providerId="AD" clId="Web-{6FB74E4F-8B99-BF62-1777-D4BFDD1AE65B}" dt="2023-12-05T17:27:38.687" v="247"/>
          <ac:spMkLst>
            <pc:docMk/>
            <pc:sldMk cId="3107484244" sldId="265"/>
            <ac:spMk id="14" creationId="{A4AC5506-6312-4701-8D3C-40187889A947}"/>
          </ac:spMkLst>
        </pc:spChg>
        <pc:spChg chg="add del">
          <ac:chgData name="Adilet Masalbekov" userId="S::amasalbe@my.centennialcollege.ca::ed8c69df-485e-41e2-a869-f715bbca2bdd" providerId="AD" clId="Web-{6FB74E4F-8B99-BF62-1777-D4BFDD1AE65B}" dt="2023-12-05T17:27:18.546" v="241"/>
          <ac:spMkLst>
            <pc:docMk/>
            <pc:sldMk cId="3107484244" sldId="265"/>
            <ac:spMk id="15" creationId="{047C8CCB-F95D-4249-92DD-651249D3535A}"/>
          </ac:spMkLst>
        </pc:spChg>
        <pc:spChg chg="add del">
          <ac:chgData name="Adilet Masalbekov" userId="S::amasalbe@my.centennialcollege.ca::ed8c69df-485e-41e2-a869-f715bbca2bdd" providerId="AD" clId="Web-{6FB74E4F-8B99-BF62-1777-D4BFDD1AE65B}" dt="2023-12-05T17:27:50.906" v="249"/>
          <ac:spMkLst>
            <pc:docMk/>
            <pc:sldMk cId="3107484244" sldId="265"/>
            <ac:spMk id="16" creationId="{A8384FB5-9ADC-4DDC-881B-597D56F5B15D}"/>
          </ac:spMkLst>
        </pc:spChg>
        <pc:spChg chg="add del">
          <ac:chgData name="Adilet Masalbekov" userId="S::amasalbe@my.centennialcollege.ca::ed8c69df-485e-41e2-a869-f715bbca2bdd" providerId="AD" clId="Web-{6FB74E4F-8B99-BF62-1777-D4BFDD1AE65B}" dt="2023-12-05T17:27:50.906" v="249"/>
          <ac:spMkLst>
            <pc:docMk/>
            <pc:sldMk cId="3107484244" sldId="265"/>
            <ac:spMk id="17" creationId="{84A8DE83-DE75-4B41-9DB4-A7EC0B0DEC0B}"/>
          </ac:spMkLst>
        </pc:spChg>
        <pc:spChg chg="add del">
          <ac:chgData name="Adilet Masalbekov" userId="S::amasalbe@my.centennialcollege.ca::ed8c69df-485e-41e2-a869-f715bbca2bdd" providerId="AD" clId="Web-{6FB74E4F-8B99-BF62-1777-D4BFDD1AE65B}" dt="2023-12-05T17:27:50.906" v="249"/>
          <ac:spMkLst>
            <pc:docMk/>
            <pc:sldMk cId="3107484244" sldId="265"/>
            <ac:spMk id="18" creationId="{1199E1B1-A8C0-4FE8-A5A8-1CB41D69F857}"/>
          </ac:spMkLst>
        </pc:spChg>
        <pc:spChg chg="add del">
          <ac:chgData name="Adilet Masalbekov" userId="S::amasalbe@my.centennialcollege.ca::ed8c69df-485e-41e2-a869-f715bbca2bdd" providerId="AD" clId="Web-{6FB74E4F-8B99-BF62-1777-D4BFDD1AE65B}" dt="2023-12-05T17:27:50.906" v="249"/>
          <ac:spMkLst>
            <pc:docMk/>
            <pc:sldMk cId="3107484244" sldId="265"/>
            <ac:spMk id="19" creationId="{A7009A0A-BEF5-4EAC-AF15-E4F9F002E239}"/>
          </ac:spMkLst>
        </pc:spChg>
        <pc:spChg chg="add del">
          <ac:chgData name="Adilet Masalbekov" userId="S::amasalbe@my.centennialcollege.ca::ed8c69df-485e-41e2-a869-f715bbca2bdd" providerId="AD" clId="Web-{6FB74E4F-8B99-BF62-1777-D4BFDD1AE65B}" dt="2023-12-05T17:27:53.281" v="253"/>
          <ac:spMkLst>
            <pc:docMk/>
            <pc:sldMk cId="3107484244" sldId="265"/>
            <ac:spMk id="21" creationId="{C3896A03-3945-419A-B66B-4EE266EDD152}"/>
          </ac:spMkLst>
        </pc:spChg>
        <pc:spChg chg="add del">
          <ac:chgData name="Adilet Masalbekov" userId="S::amasalbe@my.centennialcollege.ca::ed8c69df-485e-41e2-a869-f715bbca2bdd" providerId="AD" clId="Web-{6FB74E4F-8B99-BF62-1777-D4BFDD1AE65B}" dt="2023-12-05T17:27:53.281" v="253"/>
          <ac:spMkLst>
            <pc:docMk/>
            <pc:sldMk cId="3107484244" sldId="265"/>
            <ac:spMk id="22" creationId="{B34F5AD2-EDBD-4BBD-A55C-EAFFD0C7097A}"/>
          </ac:spMkLst>
        </pc:spChg>
        <pc:spChg chg="add del">
          <ac:chgData name="Adilet Masalbekov" userId="S::amasalbe@my.centennialcollege.ca::ed8c69df-485e-41e2-a869-f715bbca2bdd" providerId="AD" clId="Web-{6FB74E4F-8B99-BF62-1777-D4BFDD1AE65B}" dt="2023-12-05T17:27:55.781" v="257"/>
          <ac:spMkLst>
            <pc:docMk/>
            <pc:sldMk cId="3107484244" sldId="265"/>
            <ac:spMk id="24" creationId="{71B2258F-86CA-4D4D-8270-BC05FCDEBFB3}"/>
          </ac:spMkLst>
        </pc:spChg>
        <pc:spChg chg="add del">
          <ac:chgData name="Adilet Masalbekov" userId="S::amasalbe@my.centennialcollege.ca::ed8c69df-485e-41e2-a869-f715bbca2bdd" providerId="AD" clId="Web-{6FB74E4F-8B99-BF62-1777-D4BFDD1AE65B}" dt="2023-12-05T17:27:59.062" v="259"/>
          <ac:spMkLst>
            <pc:docMk/>
            <pc:sldMk cId="3107484244" sldId="265"/>
            <ac:spMk id="26" creationId="{9203DE33-2CD4-4CA8-9AF3-37C3B65133B0}"/>
          </ac:spMkLst>
        </pc:spChg>
        <pc:spChg chg="add del">
          <ac:chgData name="Adilet Masalbekov" userId="S::amasalbe@my.centennialcollege.ca::ed8c69df-485e-41e2-a869-f715bbca2bdd" providerId="AD" clId="Web-{6FB74E4F-8B99-BF62-1777-D4BFDD1AE65B}" dt="2023-12-05T17:27:59.062" v="259"/>
          <ac:spMkLst>
            <pc:docMk/>
            <pc:sldMk cId="3107484244" sldId="265"/>
            <ac:spMk id="27" creationId="{0AF57B88-1D4C-41FA-A761-EC1DD10C35CB}"/>
          </ac:spMkLst>
        </pc:spChg>
        <pc:spChg chg="add del">
          <ac:chgData name="Adilet Masalbekov" userId="S::amasalbe@my.centennialcollege.ca::ed8c69df-485e-41e2-a869-f715bbca2bdd" providerId="AD" clId="Web-{6FB74E4F-8B99-BF62-1777-D4BFDD1AE65B}" dt="2023-12-05T17:27:59.062" v="259"/>
          <ac:spMkLst>
            <pc:docMk/>
            <pc:sldMk cId="3107484244" sldId="265"/>
            <ac:spMk id="28" creationId="{D2548F45-5164-4ABB-8212-7F293FDED8D4}"/>
          </ac:spMkLst>
        </pc:spChg>
        <pc:spChg chg="add del">
          <ac:chgData name="Adilet Masalbekov" userId="S::amasalbe@my.centennialcollege.ca::ed8c69df-485e-41e2-a869-f715bbca2bdd" providerId="AD" clId="Web-{6FB74E4F-8B99-BF62-1777-D4BFDD1AE65B}" dt="2023-12-05T17:27:59.062" v="259"/>
          <ac:spMkLst>
            <pc:docMk/>
            <pc:sldMk cId="3107484244" sldId="265"/>
            <ac:spMk id="29" creationId="{5E81CCFB-7BEF-4186-86FB-D09450B4D02D}"/>
          </ac:spMkLst>
        </pc:spChg>
        <pc:spChg chg="add del">
          <ac:chgData name="Adilet Masalbekov" userId="S::amasalbe@my.centennialcollege.ca::ed8c69df-485e-41e2-a869-f715bbca2bdd" providerId="AD" clId="Web-{6FB74E4F-8B99-BF62-1777-D4BFDD1AE65B}" dt="2023-12-05T17:28:01.719" v="261"/>
          <ac:spMkLst>
            <pc:docMk/>
            <pc:sldMk cId="3107484244" sldId="265"/>
            <ac:spMk id="31" creationId="{C7D023E4-8DE1-436E-9847-ED6A4B4B04FD}"/>
          </ac:spMkLst>
        </pc:spChg>
        <pc:spChg chg="add del">
          <ac:chgData name="Adilet Masalbekov" userId="S::amasalbe@my.centennialcollege.ca::ed8c69df-485e-41e2-a869-f715bbca2bdd" providerId="AD" clId="Web-{6FB74E4F-8B99-BF62-1777-D4BFDD1AE65B}" dt="2023-12-05T17:28:01.719" v="261"/>
          <ac:spMkLst>
            <pc:docMk/>
            <pc:sldMk cId="3107484244" sldId="265"/>
            <ac:spMk id="32" creationId="{8B2B1708-8CE4-4A20-94F5-55118AE2CBD7}"/>
          </ac:spMkLst>
        </pc:spChg>
        <pc:spChg chg="add del">
          <ac:chgData name="Adilet Masalbekov" userId="S::amasalbe@my.centennialcollege.ca::ed8c69df-485e-41e2-a869-f715bbca2bdd" providerId="AD" clId="Web-{6FB74E4F-8B99-BF62-1777-D4BFDD1AE65B}" dt="2023-12-05T17:28:04.766" v="263"/>
          <ac:spMkLst>
            <pc:docMk/>
            <pc:sldMk cId="3107484244" sldId="265"/>
            <ac:spMk id="43" creationId="{8C790BE2-4E4F-4AAF-81A2-4A6F4885EBE6}"/>
          </ac:spMkLst>
        </pc:spChg>
        <pc:spChg chg="add del">
          <ac:chgData name="Adilet Masalbekov" userId="S::amasalbe@my.centennialcollege.ca::ed8c69df-485e-41e2-a869-f715bbca2bdd" providerId="AD" clId="Web-{6FB74E4F-8B99-BF62-1777-D4BFDD1AE65B}" dt="2023-12-05T17:28:04.766" v="263"/>
          <ac:spMkLst>
            <pc:docMk/>
            <pc:sldMk cId="3107484244" sldId="265"/>
            <ac:spMk id="44" creationId="{D28B54C3-B57B-472A-B96E-1FCB67093DC2}"/>
          </ac:spMkLst>
        </pc:spChg>
        <pc:spChg chg="add del">
          <ac:chgData name="Adilet Masalbekov" userId="S::amasalbe@my.centennialcollege.ca::ed8c69df-485e-41e2-a869-f715bbca2bdd" providerId="AD" clId="Web-{6FB74E4F-8B99-BF62-1777-D4BFDD1AE65B}" dt="2023-12-05T17:28:04.766" v="263"/>
          <ac:spMkLst>
            <pc:docMk/>
            <pc:sldMk cId="3107484244" sldId="265"/>
            <ac:spMk id="45" creationId="{7DB3C429-F8DA-49B9-AF84-21996FCF78B5}"/>
          </ac:spMkLst>
        </pc:spChg>
        <pc:spChg chg="add del">
          <ac:chgData name="Adilet Masalbekov" userId="S::amasalbe@my.centennialcollege.ca::ed8c69df-485e-41e2-a869-f715bbca2bdd" providerId="AD" clId="Web-{6FB74E4F-8B99-BF62-1777-D4BFDD1AE65B}" dt="2023-12-05T17:28:04.766" v="263"/>
          <ac:spMkLst>
            <pc:docMk/>
            <pc:sldMk cId="3107484244" sldId="265"/>
            <ac:spMk id="46" creationId="{C4C9F2B0-1044-46EB-8AEB-C3BFFDE6C2CC}"/>
          </ac:spMkLst>
        </pc:spChg>
        <pc:spChg chg="add del">
          <ac:chgData name="Adilet Masalbekov" userId="S::amasalbe@my.centennialcollege.ca::ed8c69df-485e-41e2-a869-f715bbca2bdd" providerId="AD" clId="Web-{6FB74E4F-8B99-BF62-1777-D4BFDD1AE65B}" dt="2023-12-05T17:28:04.766" v="263"/>
          <ac:spMkLst>
            <pc:docMk/>
            <pc:sldMk cId="3107484244" sldId="265"/>
            <ac:spMk id="47" creationId="{32B3ACB3-D689-442E-8A40-8680B0FEB8A2}"/>
          </ac:spMkLst>
        </pc:spChg>
        <pc:spChg chg="add del">
          <ac:chgData name="Adilet Masalbekov" userId="S::amasalbe@my.centennialcollege.ca::ed8c69df-485e-41e2-a869-f715bbca2bdd" providerId="AD" clId="Web-{6FB74E4F-8B99-BF62-1777-D4BFDD1AE65B}" dt="2023-12-05T17:28:37.563" v="274"/>
          <ac:spMkLst>
            <pc:docMk/>
            <pc:sldMk cId="3107484244" sldId="265"/>
            <ac:spMk id="49" creationId="{16C5FA50-8D52-4617-AF91-5C7B1C8352F1}"/>
          </ac:spMkLst>
        </pc:spChg>
        <pc:spChg chg="add del">
          <ac:chgData name="Adilet Masalbekov" userId="S::amasalbe@my.centennialcollege.ca::ed8c69df-485e-41e2-a869-f715bbca2bdd" providerId="AD" clId="Web-{6FB74E4F-8B99-BF62-1777-D4BFDD1AE65B}" dt="2023-12-05T17:28:37.563" v="274"/>
          <ac:spMkLst>
            <pc:docMk/>
            <pc:sldMk cId="3107484244" sldId="265"/>
            <ac:spMk id="50" creationId="{E223798C-12AD-4B0C-A50C-D676347D67CF}"/>
          </ac:spMkLst>
        </pc:spChg>
        <pc:spChg chg="add">
          <ac:chgData name="Adilet Masalbekov" userId="S::amasalbe@my.centennialcollege.ca::ed8c69df-485e-41e2-a869-f715bbca2bdd" providerId="AD" clId="Web-{6FB74E4F-8B99-BF62-1777-D4BFDD1AE65B}" dt="2023-12-05T17:28:37.563" v="274"/>
          <ac:spMkLst>
            <pc:docMk/>
            <pc:sldMk cId="3107484244" sldId="265"/>
            <ac:spMk id="55" creationId="{6753252F-4873-4F63-801D-CC719279A7D5}"/>
          </ac:spMkLst>
        </pc:spChg>
        <pc:spChg chg="add">
          <ac:chgData name="Adilet Masalbekov" userId="S::amasalbe@my.centennialcollege.ca::ed8c69df-485e-41e2-a869-f715bbca2bdd" providerId="AD" clId="Web-{6FB74E4F-8B99-BF62-1777-D4BFDD1AE65B}" dt="2023-12-05T17:28:37.563" v="274"/>
          <ac:spMkLst>
            <pc:docMk/>
            <pc:sldMk cId="3107484244" sldId="265"/>
            <ac:spMk id="57" creationId="{047C8CCB-F95D-4249-92DD-651249D3535A}"/>
          </ac:spMkLst>
        </pc:spChg>
        <pc:grpChg chg="add del">
          <ac:chgData name="Adilet Masalbekov" userId="S::amasalbe@my.centennialcollege.ca::ed8c69df-485e-41e2-a869-f715bbca2bdd" providerId="AD" clId="Web-{6FB74E4F-8B99-BF62-1777-D4BFDD1AE65B}" dt="2023-12-05T17:28:01.719" v="261"/>
          <ac:grpSpMkLst>
            <pc:docMk/>
            <pc:sldMk cId="3107484244" sldId="265"/>
            <ac:grpSpMk id="33" creationId="{1F9866A9-B167-4D75-8F7F-360025AD6B43}"/>
          </ac:grpSpMkLst>
        </pc:grpChg>
        <pc:grpChg chg="add del">
          <ac:chgData name="Adilet Masalbekov" userId="S::amasalbe@my.centennialcollege.ca::ed8c69df-485e-41e2-a869-f715bbca2bdd" providerId="AD" clId="Web-{6FB74E4F-8B99-BF62-1777-D4BFDD1AE65B}" dt="2023-12-05T17:28:01.719" v="261"/>
          <ac:grpSpMkLst>
            <pc:docMk/>
            <pc:sldMk cId="3107484244" sldId="265"/>
            <ac:grpSpMk id="36" creationId="{E27AF472-EAE3-4572-AB69-B92BD10DBC6D}"/>
          </ac:grpSpMkLst>
        </pc:grpChg>
        <pc:picChg chg="mod">
          <ac:chgData name="Adilet Masalbekov" userId="S::amasalbe@my.centennialcollege.ca::ed8c69df-485e-41e2-a869-f715bbca2bdd" providerId="AD" clId="Web-{6FB74E4F-8B99-BF62-1777-D4BFDD1AE65B}" dt="2023-12-05T17:28:57.236" v="280" actId="1076"/>
          <ac:picMkLst>
            <pc:docMk/>
            <pc:sldMk cId="3107484244" sldId="265"/>
            <ac:picMk id="8" creationId="{CBB490AD-3A97-406F-B15F-D4AC1AEFCDD5}"/>
          </ac:picMkLst>
        </pc:picChg>
      </pc:sldChg>
      <pc:sldChg chg="del">
        <pc:chgData name="Adilet Masalbekov" userId="S::amasalbe@my.centennialcollege.ca::ed8c69df-485e-41e2-a869-f715bbca2bdd" providerId="AD" clId="Web-{6FB74E4F-8B99-BF62-1777-D4BFDD1AE65B}" dt="2023-12-05T17:30:46.255" v="283"/>
        <pc:sldMkLst>
          <pc:docMk/>
          <pc:sldMk cId="1856839564" sldId="266"/>
        </pc:sldMkLst>
      </pc:sldChg>
      <pc:sldChg chg="modSp delAnim">
        <pc:chgData name="Adilet Masalbekov" userId="S::amasalbe@my.centennialcollege.ca::ed8c69df-485e-41e2-a869-f715bbca2bdd" providerId="AD" clId="Web-{6FB74E4F-8B99-BF62-1777-D4BFDD1AE65B}" dt="2023-12-05T17:24:25.416" v="238"/>
        <pc:sldMkLst>
          <pc:docMk/>
          <pc:sldMk cId="617308749" sldId="267"/>
        </pc:sldMkLst>
        <pc:spChg chg="mod">
          <ac:chgData name="Adilet Masalbekov" userId="S::amasalbe@my.centennialcollege.ca::ed8c69df-485e-41e2-a869-f715bbca2bdd" providerId="AD" clId="Web-{6FB74E4F-8B99-BF62-1777-D4BFDD1AE65B}" dt="2023-12-05T17:12:18.880" v="160" actId="20577"/>
          <ac:spMkLst>
            <pc:docMk/>
            <pc:sldMk cId="617308749" sldId="267"/>
            <ac:spMk id="6" creationId="{A9B625E2-01F5-4B60-8FFB-A8385648ED30}"/>
          </ac:spMkLst>
        </pc:spChg>
      </pc:sldChg>
      <pc:sldChg chg="modSp delAnim">
        <pc:chgData name="Adilet Masalbekov" userId="S::amasalbe@my.centennialcollege.ca::ed8c69df-485e-41e2-a869-f715bbca2bdd" providerId="AD" clId="Web-{6FB74E4F-8B99-BF62-1777-D4BFDD1AE65B}" dt="2023-12-05T17:24:13.009" v="237"/>
        <pc:sldMkLst>
          <pc:docMk/>
          <pc:sldMk cId="2016743805" sldId="268"/>
        </pc:sldMkLst>
        <pc:spChg chg="mod">
          <ac:chgData name="Adilet Masalbekov" userId="S::amasalbe@my.centennialcollege.ca::ed8c69df-485e-41e2-a869-f715bbca2bdd" providerId="AD" clId="Web-{6FB74E4F-8B99-BF62-1777-D4BFDD1AE65B}" dt="2023-12-05T17:16:00.511" v="180" actId="20577"/>
          <ac:spMkLst>
            <pc:docMk/>
            <pc:sldMk cId="2016743805" sldId="268"/>
            <ac:spMk id="6" creationId="{A9B625E2-01F5-4B60-8FFB-A8385648ED30}"/>
          </ac:spMkLst>
        </pc:spChg>
      </pc:sldChg>
      <pc:sldChg chg="modSp">
        <pc:chgData name="Adilet Masalbekov" userId="S::amasalbe@my.centennialcollege.ca::ed8c69df-485e-41e2-a869-f715bbca2bdd" providerId="AD" clId="Web-{6FB74E4F-8B99-BF62-1777-D4BFDD1AE65B}" dt="2023-12-05T17:17:00.606" v="196" actId="20577"/>
        <pc:sldMkLst>
          <pc:docMk/>
          <pc:sldMk cId="4202648018" sldId="269"/>
        </pc:sldMkLst>
        <pc:spChg chg="mod">
          <ac:chgData name="Adilet Masalbekov" userId="S::amasalbe@my.centennialcollege.ca::ed8c69df-485e-41e2-a869-f715bbca2bdd" providerId="AD" clId="Web-{6FB74E4F-8B99-BF62-1777-D4BFDD1AE65B}" dt="2023-12-05T17:13:41.070" v="169" actId="20577"/>
          <ac:spMkLst>
            <pc:docMk/>
            <pc:sldMk cId="4202648018" sldId="269"/>
            <ac:spMk id="2" creationId="{F8DF6274-71A6-DEA0-4CCD-FCE31E80AD6E}"/>
          </ac:spMkLst>
        </pc:spChg>
        <pc:spChg chg="mod">
          <ac:chgData name="Adilet Masalbekov" userId="S::amasalbe@my.centennialcollege.ca::ed8c69df-485e-41e2-a869-f715bbca2bdd" providerId="AD" clId="Web-{6FB74E4F-8B99-BF62-1777-D4BFDD1AE65B}" dt="2023-12-05T17:17:00.606" v="196" actId="20577"/>
          <ac:spMkLst>
            <pc:docMk/>
            <pc:sldMk cId="4202648018" sldId="269"/>
            <ac:spMk id="3" creationId="{C75DC3C6-7B3B-F17C-02BB-E9C89738A5F6}"/>
          </ac:spMkLst>
        </pc:spChg>
      </pc:sldChg>
      <pc:sldChg chg="addSp delSp modSp add ord replId">
        <pc:chgData name="Adilet Masalbekov" userId="S::amasalbe@my.centennialcollege.ca::ed8c69df-485e-41e2-a869-f715bbca2bdd" providerId="AD" clId="Web-{6FB74E4F-8B99-BF62-1777-D4BFDD1AE65B}" dt="2023-12-05T17:16:34.746" v="192" actId="20577"/>
        <pc:sldMkLst>
          <pc:docMk/>
          <pc:sldMk cId="1187108026" sldId="270"/>
        </pc:sldMkLst>
        <pc:spChg chg="mod">
          <ac:chgData name="Adilet Masalbekov" userId="S::amasalbe@my.centennialcollege.ca::ed8c69df-485e-41e2-a869-f715bbca2bdd" providerId="AD" clId="Web-{6FB74E4F-8B99-BF62-1777-D4BFDD1AE65B}" dt="2023-12-05T17:16:09.355" v="182" actId="20577"/>
          <ac:spMkLst>
            <pc:docMk/>
            <pc:sldMk cId="1187108026" sldId="270"/>
            <ac:spMk id="2" creationId="{F8DF6274-71A6-DEA0-4CCD-FCE31E80AD6E}"/>
          </ac:spMkLst>
        </pc:spChg>
        <pc:spChg chg="mod ord">
          <ac:chgData name="Adilet Masalbekov" userId="S::amasalbe@my.centennialcollege.ca::ed8c69df-485e-41e2-a869-f715bbca2bdd" providerId="AD" clId="Web-{6FB74E4F-8B99-BF62-1777-D4BFDD1AE65B}" dt="2023-12-05T17:16:34.746" v="192" actId="20577"/>
          <ac:spMkLst>
            <pc:docMk/>
            <pc:sldMk cId="1187108026" sldId="270"/>
            <ac:spMk id="3" creationId="{C75DC3C6-7B3B-F17C-02BB-E9C89738A5F6}"/>
          </ac:spMkLst>
        </pc:spChg>
        <pc:spChg chg="add del mod">
          <ac:chgData name="Adilet Masalbekov" userId="S::amasalbe@my.centennialcollege.ca::ed8c69df-485e-41e2-a869-f715bbca2bdd" providerId="AD" clId="Web-{6FB74E4F-8B99-BF62-1777-D4BFDD1AE65B}" dt="2023-12-05T16:54:06.255" v="59"/>
          <ac:spMkLst>
            <pc:docMk/>
            <pc:sldMk cId="1187108026" sldId="270"/>
            <ac:spMk id="5" creationId="{3E994D01-3E9E-52C2-883E-697FBFBD8BCD}"/>
          </ac:spMkLst>
        </pc:spChg>
        <pc:spChg chg="add del mod">
          <ac:chgData name="Adilet Masalbekov" userId="S::amasalbe@my.centennialcollege.ca::ed8c69df-485e-41e2-a869-f715bbca2bdd" providerId="AD" clId="Web-{6FB74E4F-8B99-BF62-1777-D4BFDD1AE65B}" dt="2023-12-05T16:54:48.725" v="64"/>
          <ac:spMkLst>
            <pc:docMk/>
            <pc:sldMk cId="1187108026" sldId="270"/>
            <ac:spMk id="10" creationId="{C306BE80-1151-255F-7803-C2A57E6248FF}"/>
          </ac:spMkLst>
        </pc:spChg>
        <pc:spChg chg="add del mod">
          <ac:chgData name="Adilet Masalbekov" userId="S::amasalbe@my.centennialcollege.ca::ed8c69df-485e-41e2-a869-f715bbca2bdd" providerId="AD" clId="Web-{6FB74E4F-8B99-BF62-1777-D4BFDD1AE65B}" dt="2023-12-05T17:03:07.614" v="97"/>
          <ac:spMkLst>
            <pc:docMk/>
            <pc:sldMk cId="1187108026" sldId="270"/>
            <ac:spMk id="17" creationId="{02A2B86A-6CA9-C2A8-06B9-024FC4C6DDE2}"/>
          </ac:spMkLst>
        </pc:spChg>
        <pc:spChg chg="add del mod">
          <ac:chgData name="Adilet Masalbekov" userId="S::amasalbe@my.centennialcollege.ca::ed8c69df-485e-41e2-a869-f715bbca2bdd" providerId="AD" clId="Web-{6FB74E4F-8B99-BF62-1777-D4BFDD1AE65B}" dt="2023-12-05T17:04:08.334" v="111"/>
          <ac:spMkLst>
            <pc:docMk/>
            <pc:sldMk cId="1187108026" sldId="270"/>
            <ac:spMk id="21" creationId="{F622DC96-61DA-4056-4933-B7A0CDBED4BF}"/>
          </ac:spMkLst>
        </pc:spChg>
        <pc:spChg chg="add del">
          <ac:chgData name="Adilet Masalbekov" userId="S::amasalbe@my.centennialcollege.ca::ed8c69df-485e-41e2-a869-f715bbca2bdd" providerId="AD" clId="Web-{6FB74E4F-8B99-BF62-1777-D4BFDD1AE65B}" dt="2023-12-05T16:54:03.114" v="58"/>
          <ac:spMkLst>
            <pc:docMk/>
            <pc:sldMk cId="1187108026" sldId="270"/>
            <ac:spMk id="32" creationId="{C0763A76-9F1C-4FC5-82B7-DD475DA461B2}"/>
          </ac:spMkLst>
        </pc:spChg>
        <pc:spChg chg="add del">
          <ac:chgData name="Adilet Masalbekov" userId="S::amasalbe@my.centennialcollege.ca::ed8c69df-485e-41e2-a869-f715bbca2bdd" providerId="AD" clId="Web-{6FB74E4F-8B99-BF62-1777-D4BFDD1AE65B}" dt="2023-12-05T16:54:03.114" v="58"/>
          <ac:spMkLst>
            <pc:docMk/>
            <pc:sldMk cId="1187108026" sldId="270"/>
            <ac:spMk id="33" creationId="{E81BF4F6-F2CF-4984-9D14-D6966D92F99F}"/>
          </ac:spMkLst>
        </pc:spChg>
        <pc:spChg chg="add del">
          <ac:chgData name="Adilet Masalbekov" userId="S::amasalbe@my.centennialcollege.ca::ed8c69df-485e-41e2-a869-f715bbca2bdd" providerId="AD" clId="Web-{6FB74E4F-8B99-BF62-1777-D4BFDD1AE65B}" dt="2023-12-05T16:54:03.114" v="58"/>
          <ac:spMkLst>
            <pc:docMk/>
            <pc:sldMk cId="1187108026" sldId="270"/>
            <ac:spMk id="38" creationId="{9F7D5CDA-D291-4307-BF55-1381FED29634}"/>
          </ac:spMkLst>
        </pc:spChg>
        <pc:picChg chg="add del mod">
          <ac:chgData name="Adilet Masalbekov" userId="S::amasalbe@my.centennialcollege.ca::ed8c69df-485e-41e2-a869-f715bbca2bdd" providerId="AD" clId="Web-{6FB74E4F-8B99-BF62-1777-D4BFDD1AE65B}" dt="2023-12-05T16:54:06.255" v="59"/>
          <ac:picMkLst>
            <pc:docMk/>
            <pc:sldMk cId="1187108026" sldId="270"/>
            <ac:picMk id="4" creationId="{47078C99-8EC1-1384-AFBE-79AC114196D8}"/>
          </ac:picMkLst>
        </pc:picChg>
        <pc:picChg chg="add del mod">
          <ac:chgData name="Adilet Masalbekov" userId="S::amasalbe@my.centennialcollege.ca::ed8c69df-485e-41e2-a869-f715bbca2bdd" providerId="AD" clId="Web-{6FB74E4F-8B99-BF62-1777-D4BFDD1AE65B}" dt="2023-12-05T16:53:59.333" v="56"/>
          <ac:picMkLst>
            <pc:docMk/>
            <pc:sldMk cId="1187108026" sldId="270"/>
            <ac:picMk id="7" creationId="{334CFAD8-C67E-8ED6-1250-9525CAB415D6}"/>
          </ac:picMkLst>
        </pc:picChg>
        <pc:picChg chg="del">
          <ac:chgData name="Adilet Masalbekov" userId="S::amasalbe@my.centennialcollege.ca::ed8c69df-485e-41e2-a869-f715bbca2bdd" providerId="AD" clId="Web-{6FB74E4F-8B99-BF62-1777-D4BFDD1AE65B}" dt="2023-12-05T16:52:03.783" v="44"/>
          <ac:picMkLst>
            <pc:docMk/>
            <pc:sldMk cId="1187108026" sldId="270"/>
            <ac:picMk id="8" creationId="{38CDD2E4-4782-F9DC-3688-66497234BA5A}"/>
          </ac:picMkLst>
        </pc:picChg>
        <pc:picChg chg="add del mod">
          <ac:chgData name="Adilet Masalbekov" userId="S::amasalbe@my.centennialcollege.ca::ed8c69df-485e-41e2-a869-f715bbca2bdd" providerId="AD" clId="Web-{6FB74E4F-8B99-BF62-1777-D4BFDD1AE65B}" dt="2023-12-05T16:54:48.725" v="64"/>
          <ac:picMkLst>
            <pc:docMk/>
            <pc:sldMk cId="1187108026" sldId="270"/>
            <ac:picMk id="9" creationId="{A3B757C7-E5DA-335D-B1E9-01E3C2C2FDA2}"/>
          </ac:picMkLst>
        </pc:picChg>
        <pc:picChg chg="add del mod">
          <ac:chgData name="Adilet Masalbekov" userId="S::amasalbe@my.centennialcollege.ca::ed8c69df-485e-41e2-a869-f715bbca2bdd" providerId="AD" clId="Web-{6FB74E4F-8B99-BF62-1777-D4BFDD1AE65B}" dt="2023-12-05T16:57:10.057" v="70"/>
          <ac:picMkLst>
            <pc:docMk/>
            <pc:sldMk cId="1187108026" sldId="270"/>
            <ac:picMk id="12" creationId="{AB83518C-2D63-3BA2-0AD3-2D92B49AFCDB}"/>
          </ac:picMkLst>
        </pc:picChg>
        <pc:picChg chg="add del mod">
          <ac:chgData name="Adilet Masalbekov" userId="S::amasalbe@my.centennialcollege.ca::ed8c69df-485e-41e2-a869-f715bbca2bdd" providerId="AD" clId="Web-{6FB74E4F-8B99-BF62-1777-D4BFDD1AE65B}" dt="2023-12-05T16:59:16.107" v="72"/>
          <ac:picMkLst>
            <pc:docMk/>
            <pc:sldMk cId="1187108026" sldId="270"/>
            <ac:picMk id="13" creationId="{8727AA63-CD58-0227-7C11-35DA8D4AA3EC}"/>
          </ac:picMkLst>
        </pc:picChg>
        <pc:picChg chg="add del mod">
          <ac:chgData name="Adilet Masalbekov" userId="S::amasalbe@my.centennialcollege.ca::ed8c69df-485e-41e2-a869-f715bbca2bdd" providerId="AD" clId="Web-{6FB74E4F-8B99-BF62-1777-D4BFDD1AE65B}" dt="2023-12-05T17:00:21.875" v="76"/>
          <ac:picMkLst>
            <pc:docMk/>
            <pc:sldMk cId="1187108026" sldId="270"/>
            <ac:picMk id="14" creationId="{4EE794D6-D3AE-2CE6-F064-3A765F15AAB4}"/>
          </ac:picMkLst>
        </pc:picChg>
        <pc:picChg chg="add del mod">
          <ac:chgData name="Adilet Masalbekov" userId="S::amasalbe@my.centennialcollege.ca::ed8c69df-485e-41e2-a869-f715bbca2bdd" providerId="AD" clId="Web-{6FB74E4F-8B99-BF62-1777-D4BFDD1AE65B}" dt="2023-12-05T17:00:57.642" v="80"/>
          <ac:picMkLst>
            <pc:docMk/>
            <pc:sldMk cId="1187108026" sldId="270"/>
            <ac:picMk id="15" creationId="{3974F73B-9BCF-A794-358D-4CDFEEC4EC21}"/>
          </ac:picMkLst>
        </pc:picChg>
        <pc:picChg chg="add del mod">
          <ac:chgData name="Adilet Masalbekov" userId="S::amasalbe@my.centennialcollege.ca::ed8c69df-485e-41e2-a869-f715bbca2bdd" providerId="AD" clId="Web-{6FB74E4F-8B99-BF62-1777-D4BFDD1AE65B}" dt="2023-12-05T17:03:07.614" v="98"/>
          <ac:picMkLst>
            <pc:docMk/>
            <pc:sldMk cId="1187108026" sldId="270"/>
            <ac:picMk id="16" creationId="{269D41CB-1E65-F7B3-3E9F-35C93110BC38}"/>
          </ac:picMkLst>
        </pc:picChg>
        <pc:picChg chg="add del mod">
          <ac:chgData name="Adilet Masalbekov" userId="S::amasalbe@my.centennialcollege.ca::ed8c69df-485e-41e2-a869-f715bbca2bdd" providerId="AD" clId="Web-{6FB74E4F-8B99-BF62-1777-D4BFDD1AE65B}" dt="2023-12-05T17:03:39.021" v="105"/>
          <ac:picMkLst>
            <pc:docMk/>
            <pc:sldMk cId="1187108026" sldId="270"/>
            <ac:picMk id="19" creationId="{6B243879-B076-31BE-DA9A-8D7E36C6FECF}"/>
          </ac:picMkLst>
        </pc:picChg>
        <pc:picChg chg="add del mod">
          <ac:chgData name="Adilet Masalbekov" userId="S::amasalbe@my.centennialcollege.ca::ed8c69df-485e-41e2-a869-f715bbca2bdd" providerId="AD" clId="Web-{6FB74E4F-8B99-BF62-1777-D4BFDD1AE65B}" dt="2023-12-05T17:04:08.334" v="111"/>
          <ac:picMkLst>
            <pc:docMk/>
            <pc:sldMk cId="1187108026" sldId="270"/>
            <ac:picMk id="20" creationId="{584BC60F-DE7C-D9AD-A9B6-DDBC9526CAD3}"/>
          </ac:picMkLst>
        </pc:picChg>
        <pc:picChg chg="add mod">
          <ac:chgData name="Adilet Masalbekov" userId="S::amasalbe@my.centennialcollege.ca::ed8c69df-485e-41e2-a869-f715bbca2bdd" providerId="AD" clId="Web-{6FB74E4F-8B99-BF62-1777-D4BFDD1AE65B}" dt="2023-12-05T17:05:05.102" v="115" actId="1076"/>
          <ac:picMkLst>
            <pc:docMk/>
            <pc:sldMk cId="1187108026" sldId="270"/>
            <ac:picMk id="23" creationId="{DA49FDF6-3810-F8CD-84B4-AA174CEBFDAF}"/>
          </ac:picMkLst>
        </pc:picChg>
        <pc:cxnChg chg="add del">
          <ac:chgData name="Adilet Masalbekov" userId="S::amasalbe@my.centennialcollege.ca::ed8c69df-485e-41e2-a869-f715bbca2bdd" providerId="AD" clId="Web-{6FB74E4F-8B99-BF62-1777-D4BFDD1AE65B}" dt="2023-12-05T16:53:50.208" v="53"/>
          <ac:cxnSpMkLst>
            <pc:docMk/>
            <pc:sldMk cId="1187108026" sldId="270"/>
            <ac:cxnSpMk id="43" creationId="{1503BFE4-729B-D9D0-C17B-501E6AF1127A}"/>
          </ac:cxnSpMkLst>
        </pc:cxnChg>
      </pc:sldChg>
      <pc:sldChg chg="addSp delSp modSp add ord replId delAnim">
        <pc:chgData name="Adilet Masalbekov" userId="S::amasalbe@my.centennialcollege.ca::ed8c69df-485e-41e2-a869-f715bbca2bdd" providerId="AD" clId="Web-{6FB74E4F-8B99-BF62-1777-D4BFDD1AE65B}" dt="2023-12-05T17:24:07.837" v="236"/>
        <pc:sldMkLst>
          <pc:docMk/>
          <pc:sldMk cId="224263175" sldId="271"/>
        </pc:sldMkLst>
        <pc:spChg chg="mod">
          <ac:chgData name="Adilet Masalbekov" userId="S::amasalbe@my.centennialcollege.ca::ed8c69df-485e-41e2-a869-f715bbca2bdd" providerId="AD" clId="Web-{6FB74E4F-8B99-BF62-1777-D4BFDD1AE65B}" dt="2023-12-05T17:19:22.313" v="227" actId="20577"/>
          <ac:spMkLst>
            <pc:docMk/>
            <pc:sldMk cId="224263175" sldId="271"/>
            <ac:spMk id="6" creationId="{A9B625E2-01F5-4B60-8FFB-A8385648ED30}"/>
          </ac:spMkLst>
        </pc:spChg>
        <pc:picChg chg="del">
          <ac:chgData name="Adilet Masalbekov" userId="S::amasalbe@my.centennialcollege.ca::ed8c69df-485e-41e2-a869-f715bbca2bdd" providerId="AD" clId="Web-{6FB74E4F-8B99-BF62-1777-D4BFDD1AE65B}" dt="2023-12-05T17:23:08.507" v="228"/>
          <ac:picMkLst>
            <pc:docMk/>
            <pc:sldMk cId="224263175" sldId="271"/>
            <ac:picMk id="2" creationId="{C5E03BB2-22C6-DE74-3460-708FEFE207D6}"/>
          </ac:picMkLst>
        </pc:picChg>
        <pc:picChg chg="add mod">
          <ac:chgData name="Adilet Masalbekov" userId="S::amasalbe@my.centennialcollege.ca::ed8c69df-485e-41e2-a869-f715bbca2bdd" providerId="AD" clId="Web-{6FB74E4F-8B99-BF62-1777-D4BFDD1AE65B}" dt="2023-12-05T17:23:27.773" v="235" actId="14100"/>
          <ac:picMkLst>
            <pc:docMk/>
            <pc:sldMk cId="224263175" sldId="271"/>
            <ac:picMk id="3" creationId="{2D997779-DA27-8480-38E5-7E0571D52D8F}"/>
          </ac:picMkLst>
        </pc:picChg>
      </pc:sldChg>
      <pc:sldChg chg="addSp delSp modSp add ord replId">
        <pc:chgData name="Adilet Masalbekov" userId="S::amasalbe@my.centennialcollege.ca::ed8c69df-485e-41e2-a869-f715bbca2bdd" providerId="AD" clId="Web-{6FB74E4F-8B99-BF62-1777-D4BFDD1AE65B}" dt="2023-12-05T17:49:43.083" v="366" actId="14100"/>
        <pc:sldMkLst>
          <pc:docMk/>
          <pc:sldMk cId="2624723264" sldId="272"/>
        </pc:sldMkLst>
        <pc:spChg chg="mod">
          <ac:chgData name="Adilet Masalbekov" userId="S::amasalbe@my.centennialcollege.ca::ed8c69df-485e-41e2-a869-f715bbca2bdd" providerId="AD" clId="Web-{6FB74E4F-8B99-BF62-1777-D4BFDD1AE65B}" dt="2023-12-05T17:42:20.305" v="338"/>
          <ac:spMkLst>
            <pc:docMk/>
            <pc:sldMk cId="2624723264" sldId="272"/>
            <ac:spMk id="2" creationId="{F8DF6274-71A6-DEA0-4CCD-FCE31E80AD6E}"/>
          </ac:spMkLst>
        </pc:spChg>
        <pc:spChg chg="mod">
          <ac:chgData name="Adilet Masalbekov" userId="S::amasalbe@my.centennialcollege.ca::ed8c69df-485e-41e2-a869-f715bbca2bdd" providerId="AD" clId="Web-{6FB74E4F-8B99-BF62-1777-D4BFDD1AE65B}" dt="2023-12-05T17:49:21.552" v="362" actId="1076"/>
          <ac:spMkLst>
            <pc:docMk/>
            <pc:sldMk cId="2624723264" sldId="272"/>
            <ac:spMk id="3" creationId="{C75DC3C6-7B3B-F17C-02BB-E9C89738A5F6}"/>
          </ac:spMkLst>
        </pc:spChg>
        <pc:spChg chg="del">
          <ac:chgData name="Adilet Masalbekov" userId="S::amasalbe@my.centennialcollege.ca::ed8c69df-485e-41e2-a869-f715bbca2bdd" providerId="AD" clId="Web-{6FB74E4F-8B99-BF62-1777-D4BFDD1AE65B}" dt="2023-12-05T17:42:20.305" v="338"/>
          <ac:spMkLst>
            <pc:docMk/>
            <pc:sldMk cId="2624723264" sldId="272"/>
            <ac:spMk id="32" creationId="{C0763A76-9F1C-4FC5-82B7-DD475DA461B2}"/>
          </ac:spMkLst>
        </pc:spChg>
        <pc:spChg chg="del">
          <ac:chgData name="Adilet Masalbekov" userId="S::amasalbe@my.centennialcollege.ca::ed8c69df-485e-41e2-a869-f715bbca2bdd" providerId="AD" clId="Web-{6FB74E4F-8B99-BF62-1777-D4BFDD1AE65B}" dt="2023-12-05T17:42:20.305" v="338"/>
          <ac:spMkLst>
            <pc:docMk/>
            <pc:sldMk cId="2624723264" sldId="272"/>
            <ac:spMk id="33" creationId="{E81BF4F6-F2CF-4984-9D14-D6966D92F99F}"/>
          </ac:spMkLst>
        </pc:spChg>
        <pc:spChg chg="add del">
          <ac:chgData name="Adilet Masalbekov" userId="S::amasalbe@my.centennialcollege.ca::ed8c69df-485e-41e2-a869-f715bbca2bdd" providerId="AD" clId="Web-{6FB74E4F-8B99-BF62-1777-D4BFDD1AE65B}" dt="2023-12-05T17:45:41.952" v="341"/>
          <ac:spMkLst>
            <pc:docMk/>
            <pc:sldMk cId="2624723264" sldId="272"/>
            <ac:spMk id="38" creationId="{C0763A76-9F1C-4FC5-82B7-DD475DA461B2}"/>
          </ac:spMkLst>
        </pc:spChg>
        <pc:spChg chg="add del">
          <ac:chgData name="Adilet Masalbekov" userId="S::amasalbe@my.centennialcollege.ca::ed8c69df-485e-41e2-a869-f715bbca2bdd" providerId="AD" clId="Web-{6FB74E4F-8B99-BF62-1777-D4BFDD1AE65B}" dt="2023-12-05T17:45:41.952" v="341"/>
          <ac:spMkLst>
            <pc:docMk/>
            <pc:sldMk cId="2624723264" sldId="272"/>
            <ac:spMk id="40" creationId="{E81BF4F6-F2CF-4984-9D14-D6966D92F99F}"/>
          </ac:spMkLst>
        </pc:spChg>
        <pc:spChg chg="add del">
          <ac:chgData name="Adilet Masalbekov" userId="S::amasalbe@my.centennialcollege.ca::ed8c69df-485e-41e2-a869-f715bbca2bdd" providerId="AD" clId="Web-{6FB74E4F-8B99-BF62-1777-D4BFDD1AE65B}" dt="2023-12-05T17:47:59.628" v="344"/>
          <ac:spMkLst>
            <pc:docMk/>
            <pc:sldMk cId="2624723264" sldId="272"/>
            <ac:spMk id="45" creationId="{C0763A76-9F1C-4FC5-82B7-DD475DA461B2}"/>
          </ac:spMkLst>
        </pc:spChg>
        <pc:spChg chg="add del">
          <ac:chgData name="Adilet Masalbekov" userId="S::amasalbe@my.centennialcollege.ca::ed8c69df-485e-41e2-a869-f715bbca2bdd" providerId="AD" clId="Web-{6FB74E4F-8B99-BF62-1777-D4BFDD1AE65B}" dt="2023-12-05T17:47:59.628" v="344"/>
          <ac:spMkLst>
            <pc:docMk/>
            <pc:sldMk cId="2624723264" sldId="272"/>
            <ac:spMk id="47" creationId="{E81BF4F6-F2CF-4984-9D14-D6966D92F99F}"/>
          </ac:spMkLst>
        </pc:spChg>
        <pc:spChg chg="add">
          <ac:chgData name="Adilet Masalbekov" userId="S::amasalbe@my.centennialcollege.ca::ed8c69df-485e-41e2-a869-f715bbca2bdd" providerId="AD" clId="Web-{6FB74E4F-8B99-BF62-1777-D4BFDD1AE65B}" dt="2023-12-05T17:47:59.628" v="344"/>
          <ac:spMkLst>
            <pc:docMk/>
            <pc:sldMk cId="2624723264" sldId="272"/>
            <ac:spMk id="52" creationId="{C0763A76-9F1C-4FC5-82B7-DD475DA461B2}"/>
          </ac:spMkLst>
        </pc:spChg>
        <pc:spChg chg="add">
          <ac:chgData name="Adilet Masalbekov" userId="S::amasalbe@my.centennialcollege.ca::ed8c69df-485e-41e2-a869-f715bbca2bdd" providerId="AD" clId="Web-{6FB74E4F-8B99-BF62-1777-D4BFDD1AE65B}" dt="2023-12-05T17:47:59.628" v="344"/>
          <ac:spMkLst>
            <pc:docMk/>
            <pc:sldMk cId="2624723264" sldId="272"/>
            <ac:spMk id="54" creationId="{E81BF4F6-F2CF-4984-9D14-D6966D92F99F}"/>
          </ac:spMkLst>
        </pc:spChg>
        <pc:picChg chg="add del mod">
          <ac:chgData name="Adilet Masalbekov" userId="S::amasalbe@my.centennialcollege.ca::ed8c69df-485e-41e2-a869-f715bbca2bdd" providerId="AD" clId="Web-{6FB74E4F-8B99-BF62-1777-D4BFDD1AE65B}" dt="2023-12-05T17:45:37.905" v="340"/>
          <ac:picMkLst>
            <pc:docMk/>
            <pc:sldMk cId="2624723264" sldId="272"/>
            <ac:picMk id="4" creationId="{BA8F8F56-6A8E-FC26-2FCD-60E7C2BA5A14}"/>
          </ac:picMkLst>
        </pc:picChg>
        <pc:picChg chg="add del mod">
          <ac:chgData name="Adilet Masalbekov" userId="S::amasalbe@my.centennialcollege.ca::ed8c69df-485e-41e2-a869-f715bbca2bdd" providerId="AD" clId="Web-{6FB74E4F-8B99-BF62-1777-D4BFDD1AE65B}" dt="2023-12-05T17:45:49.124" v="342"/>
          <ac:picMkLst>
            <pc:docMk/>
            <pc:sldMk cId="2624723264" sldId="272"/>
            <ac:picMk id="5" creationId="{103D4C48-DE1D-ED02-611D-CA788A863944}"/>
          </ac:picMkLst>
        </pc:picChg>
        <pc:picChg chg="add mod">
          <ac:chgData name="Adilet Masalbekov" userId="S::amasalbe@my.centennialcollege.ca::ed8c69df-485e-41e2-a869-f715bbca2bdd" providerId="AD" clId="Web-{6FB74E4F-8B99-BF62-1777-D4BFDD1AE65B}" dt="2023-12-05T17:49:43.083" v="366" actId="14100"/>
          <ac:picMkLst>
            <pc:docMk/>
            <pc:sldMk cId="2624723264" sldId="272"/>
            <ac:picMk id="6" creationId="{34F576BD-1694-FD8C-3039-7D91393D052B}"/>
          </ac:picMkLst>
        </pc:picChg>
        <pc:picChg chg="del">
          <ac:chgData name="Adilet Masalbekov" userId="S::amasalbe@my.centennialcollege.ca::ed8c69df-485e-41e2-a869-f715bbca2bdd" providerId="AD" clId="Web-{6FB74E4F-8B99-BF62-1777-D4BFDD1AE65B}" dt="2023-12-05T17:36:22.795" v="330"/>
          <ac:picMkLst>
            <pc:docMk/>
            <pc:sldMk cId="2624723264" sldId="272"/>
            <ac:picMk id="23" creationId="{DA49FDF6-3810-F8CD-84B4-AA174CEBFDAF}"/>
          </ac:picMkLst>
        </pc:picChg>
      </pc:sldChg>
    </pc:docChg>
  </pc:docChgLst>
</pc:chgInfo>
</file>

<file path=ppt/media/image1.jpeg>
</file>

<file path=ppt/media/image10.png>
</file>

<file path=ppt/media/image11.jpeg>
</file>

<file path=ppt/media/image12.jpeg>
</file>

<file path=ppt/media/image2.jpeg>
</file>

<file path=ppt/media/image3.jpeg>
</file>

<file path=ppt/media/image4.png>
</file>

<file path=ppt/media/image5.jpe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ED6B7-5A85-38C3-0D75-511F0B61D3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C72D57A5-9D0C-701F-0A6F-8D9960F7A5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B0852028-6597-B7CA-973E-C55DD829CA8F}"/>
              </a:ext>
            </a:extLst>
          </p:cNvPr>
          <p:cNvSpPr>
            <a:spLocks noGrp="1"/>
          </p:cNvSpPr>
          <p:nvPr>
            <p:ph type="dt" sz="half" idx="10"/>
          </p:nvPr>
        </p:nvSpPr>
        <p:spPr/>
        <p:txBody>
          <a:bodyPr/>
          <a:lstStyle/>
          <a:p>
            <a:fld id="{AF5C8EDA-2F5C-46DA-ABF1-6CF9CC8BBAC4}" type="datetimeFigureOut">
              <a:rPr lang="en-CA" smtClean="0"/>
              <a:t>2023-12-05</a:t>
            </a:fld>
            <a:endParaRPr lang="en-CA"/>
          </a:p>
        </p:txBody>
      </p:sp>
      <p:sp>
        <p:nvSpPr>
          <p:cNvPr id="5" name="Footer Placeholder 4">
            <a:extLst>
              <a:ext uri="{FF2B5EF4-FFF2-40B4-BE49-F238E27FC236}">
                <a16:creationId xmlns:a16="http://schemas.microsoft.com/office/drawing/2014/main" id="{D69C5CBC-3F6F-64E8-4BC9-694C47EA3E6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CF84F77-7198-5D2F-CC27-537D0FFBD1F9}"/>
              </a:ext>
            </a:extLst>
          </p:cNvPr>
          <p:cNvSpPr>
            <a:spLocks noGrp="1"/>
          </p:cNvSpPr>
          <p:nvPr>
            <p:ph type="sldNum" sz="quarter" idx="12"/>
          </p:nvPr>
        </p:nvSpPr>
        <p:spPr/>
        <p:txBody>
          <a:bodyPr/>
          <a:lstStyle/>
          <a:p>
            <a:fld id="{5363A490-18B8-4EF7-A1A6-831BCAEF59F1}" type="slidenum">
              <a:rPr lang="en-CA" smtClean="0"/>
              <a:t>‹#›</a:t>
            </a:fld>
            <a:endParaRPr lang="en-CA"/>
          </a:p>
        </p:txBody>
      </p:sp>
    </p:spTree>
    <p:extLst>
      <p:ext uri="{BB962C8B-B14F-4D97-AF65-F5344CB8AC3E}">
        <p14:creationId xmlns:p14="http://schemas.microsoft.com/office/powerpoint/2010/main" val="38248546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08616-16CF-3591-2101-9FF1B8D5C4EF}"/>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B2C3BDA-CD49-8151-7FE4-7741753DE0C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5D9606A-FD37-BBB5-F7A4-F962EA268D6F}"/>
              </a:ext>
            </a:extLst>
          </p:cNvPr>
          <p:cNvSpPr>
            <a:spLocks noGrp="1"/>
          </p:cNvSpPr>
          <p:nvPr>
            <p:ph type="dt" sz="half" idx="10"/>
          </p:nvPr>
        </p:nvSpPr>
        <p:spPr/>
        <p:txBody>
          <a:bodyPr/>
          <a:lstStyle/>
          <a:p>
            <a:fld id="{AF5C8EDA-2F5C-46DA-ABF1-6CF9CC8BBAC4}" type="datetimeFigureOut">
              <a:rPr lang="en-CA" smtClean="0"/>
              <a:t>2023-12-05</a:t>
            </a:fld>
            <a:endParaRPr lang="en-CA"/>
          </a:p>
        </p:txBody>
      </p:sp>
      <p:sp>
        <p:nvSpPr>
          <p:cNvPr id="5" name="Footer Placeholder 4">
            <a:extLst>
              <a:ext uri="{FF2B5EF4-FFF2-40B4-BE49-F238E27FC236}">
                <a16:creationId xmlns:a16="http://schemas.microsoft.com/office/drawing/2014/main" id="{1125AE07-DA2F-A515-2693-4BAD9346E1F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0CB4916-B7B0-73D5-D91D-EBC55D23593C}"/>
              </a:ext>
            </a:extLst>
          </p:cNvPr>
          <p:cNvSpPr>
            <a:spLocks noGrp="1"/>
          </p:cNvSpPr>
          <p:nvPr>
            <p:ph type="sldNum" sz="quarter" idx="12"/>
          </p:nvPr>
        </p:nvSpPr>
        <p:spPr/>
        <p:txBody>
          <a:bodyPr/>
          <a:lstStyle/>
          <a:p>
            <a:fld id="{5363A490-18B8-4EF7-A1A6-831BCAEF59F1}" type="slidenum">
              <a:rPr lang="en-CA" smtClean="0"/>
              <a:t>‹#›</a:t>
            </a:fld>
            <a:endParaRPr lang="en-CA"/>
          </a:p>
        </p:txBody>
      </p:sp>
    </p:spTree>
    <p:extLst>
      <p:ext uri="{BB962C8B-B14F-4D97-AF65-F5344CB8AC3E}">
        <p14:creationId xmlns:p14="http://schemas.microsoft.com/office/powerpoint/2010/main" val="1618643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7890BF-49D4-F7B3-8AF9-3F1417AD5D3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AFB107A-F018-CA2D-8927-B8CD4B234B0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0ED6B01-2091-6E86-96A9-C16BA1EE48D0}"/>
              </a:ext>
            </a:extLst>
          </p:cNvPr>
          <p:cNvSpPr>
            <a:spLocks noGrp="1"/>
          </p:cNvSpPr>
          <p:nvPr>
            <p:ph type="dt" sz="half" idx="10"/>
          </p:nvPr>
        </p:nvSpPr>
        <p:spPr/>
        <p:txBody>
          <a:bodyPr/>
          <a:lstStyle/>
          <a:p>
            <a:fld id="{AF5C8EDA-2F5C-46DA-ABF1-6CF9CC8BBAC4}" type="datetimeFigureOut">
              <a:rPr lang="en-CA" smtClean="0"/>
              <a:t>2023-12-05</a:t>
            </a:fld>
            <a:endParaRPr lang="en-CA"/>
          </a:p>
        </p:txBody>
      </p:sp>
      <p:sp>
        <p:nvSpPr>
          <p:cNvPr id="5" name="Footer Placeholder 4">
            <a:extLst>
              <a:ext uri="{FF2B5EF4-FFF2-40B4-BE49-F238E27FC236}">
                <a16:creationId xmlns:a16="http://schemas.microsoft.com/office/drawing/2014/main" id="{FC75112E-BACF-05C5-F010-61825A4BB4C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FEE1C68-65D4-1D1A-94BC-76791E830223}"/>
              </a:ext>
            </a:extLst>
          </p:cNvPr>
          <p:cNvSpPr>
            <a:spLocks noGrp="1"/>
          </p:cNvSpPr>
          <p:nvPr>
            <p:ph type="sldNum" sz="quarter" idx="12"/>
          </p:nvPr>
        </p:nvSpPr>
        <p:spPr/>
        <p:txBody>
          <a:bodyPr/>
          <a:lstStyle/>
          <a:p>
            <a:fld id="{5363A490-18B8-4EF7-A1A6-831BCAEF59F1}" type="slidenum">
              <a:rPr lang="en-CA" smtClean="0"/>
              <a:t>‹#›</a:t>
            </a:fld>
            <a:endParaRPr lang="en-CA"/>
          </a:p>
        </p:txBody>
      </p:sp>
    </p:spTree>
    <p:extLst>
      <p:ext uri="{BB962C8B-B14F-4D97-AF65-F5344CB8AC3E}">
        <p14:creationId xmlns:p14="http://schemas.microsoft.com/office/powerpoint/2010/main" val="214857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3C796-4990-050B-2DB1-FD104097DC54}"/>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DBCE68EB-1473-ABE6-F4E2-0B9E5CDE2FF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B1685C22-DAFD-FE9A-11CB-138638D0D277}"/>
              </a:ext>
            </a:extLst>
          </p:cNvPr>
          <p:cNvSpPr>
            <a:spLocks noGrp="1"/>
          </p:cNvSpPr>
          <p:nvPr>
            <p:ph type="dt" sz="half" idx="10"/>
          </p:nvPr>
        </p:nvSpPr>
        <p:spPr/>
        <p:txBody>
          <a:bodyPr/>
          <a:lstStyle/>
          <a:p>
            <a:fld id="{AF5C8EDA-2F5C-46DA-ABF1-6CF9CC8BBAC4}" type="datetimeFigureOut">
              <a:rPr lang="en-CA" smtClean="0"/>
              <a:t>2023-12-05</a:t>
            </a:fld>
            <a:endParaRPr lang="en-CA"/>
          </a:p>
        </p:txBody>
      </p:sp>
      <p:sp>
        <p:nvSpPr>
          <p:cNvPr id="5" name="Footer Placeholder 4">
            <a:extLst>
              <a:ext uri="{FF2B5EF4-FFF2-40B4-BE49-F238E27FC236}">
                <a16:creationId xmlns:a16="http://schemas.microsoft.com/office/drawing/2014/main" id="{F0CBBFBE-CE0E-E039-BBB6-8B99EA96BEA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5DAC667-FEB2-75B6-BE67-ECAE31FAEAE7}"/>
              </a:ext>
            </a:extLst>
          </p:cNvPr>
          <p:cNvSpPr>
            <a:spLocks noGrp="1"/>
          </p:cNvSpPr>
          <p:nvPr>
            <p:ph type="sldNum" sz="quarter" idx="12"/>
          </p:nvPr>
        </p:nvSpPr>
        <p:spPr/>
        <p:txBody>
          <a:bodyPr/>
          <a:lstStyle/>
          <a:p>
            <a:fld id="{5363A490-18B8-4EF7-A1A6-831BCAEF59F1}" type="slidenum">
              <a:rPr lang="en-CA" smtClean="0"/>
              <a:t>‹#›</a:t>
            </a:fld>
            <a:endParaRPr lang="en-CA"/>
          </a:p>
        </p:txBody>
      </p:sp>
    </p:spTree>
    <p:extLst>
      <p:ext uri="{BB962C8B-B14F-4D97-AF65-F5344CB8AC3E}">
        <p14:creationId xmlns:p14="http://schemas.microsoft.com/office/powerpoint/2010/main" val="3765010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19B5-E6AA-E1AD-B966-2483CF04A48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28490198-4B01-92C5-7785-BFAA8F5CAF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8D1D6BE-967A-14F9-3848-F64657AC8C6D}"/>
              </a:ext>
            </a:extLst>
          </p:cNvPr>
          <p:cNvSpPr>
            <a:spLocks noGrp="1"/>
          </p:cNvSpPr>
          <p:nvPr>
            <p:ph type="dt" sz="half" idx="10"/>
          </p:nvPr>
        </p:nvSpPr>
        <p:spPr/>
        <p:txBody>
          <a:bodyPr/>
          <a:lstStyle/>
          <a:p>
            <a:fld id="{AF5C8EDA-2F5C-46DA-ABF1-6CF9CC8BBAC4}" type="datetimeFigureOut">
              <a:rPr lang="en-CA" smtClean="0"/>
              <a:t>2023-12-05</a:t>
            </a:fld>
            <a:endParaRPr lang="en-CA"/>
          </a:p>
        </p:txBody>
      </p:sp>
      <p:sp>
        <p:nvSpPr>
          <p:cNvPr id="5" name="Footer Placeholder 4">
            <a:extLst>
              <a:ext uri="{FF2B5EF4-FFF2-40B4-BE49-F238E27FC236}">
                <a16:creationId xmlns:a16="http://schemas.microsoft.com/office/drawing/2014/main" id="{18166674-A469-474A-43B3-87004164C5B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036873F-D499-11B5-CB4F-6FE875113540}"/>
              </a:ext>
            </a:extLst>
          </p:cNvPr>
          <p:cNvSpPr>
            <a:spLocks noGrp="1"/>
          </p:cNvSpPr>
          <p:nvPr>
            <p:ph type="sldNum" sz="quarter" idx="12"/>
          </p:nvPr>
        </p:nvSpPr>
        <p:spPr/>
        <p:txBody>
          <a:bodyPr/>
          <a:lstStyle/>
          <a:p>
            <a:fld id="{5363A490-18B8-4EF7-A1A6-831BCAEF59F1}" type="slidenum">
              <a:rPr lang="en-CA" smtClean="0"/>
              <a:t>‹#›</a:t>
            </a:fld>
            <a:endParaRPr lang="en-CA"/>
          </a:p>
        </p:txBody>
      </p:sp>
    </p:spTree>
    <p:extLst>
      <p:ext uri="{BB962C8B-B14F-4D97-AF65-F5344CB8AC3E}">
        <p14:creationId xmlns:p14="http://schemas.microsoft.com/office/powerpoint/2010/main" val="2711909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14CCC-FD5F-31A0-1E74-DE9AB683575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236D338-3D2B-6E2E-3DE2-912683A129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66A48727-F3F0-E0E2-4E2F-FDCC2AD4BFF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DBA9503B-D31E-FD05-DD46-B88EBAA6E93F}"/>
              </a:ext>
            </a:extLst>
          </p:cNvPr>
          <p:cNvSpPr>
            <a:spLocks noGrp="1"/>
          </p:cNvSpPr>
          <p:nvPr>
            <p:ph type="dt" sz="half" idx="10"/>
          </p:nvPr>
        </p:nvSpPr>
        <p:spPr/>
        <p:txBody>
          <a:bodyPr/>
          <a:lstStyle/>
          <a:p>
            <a:fld id="{AF5C8EDA-2F5C-46DA-ABF1-6CF9CC8BBAC4}" type="datetimeFigureOut">
              <a:rPr lang="en-CA" smtClean="0"/>
              <a:t>2023-12-05</a:t>
            </a:fld>
            <a:endParaRPr lang="en-CA"/>
          </a:p>
        </p:txBody>
      </p:sp>
      <p:sp>
        <p:nvSpPr>
          <p:cNvPr id="6" name="Footer Placeholder 5">
            <a:extLst>
              <a:ext uri="{FF2B5EF4-FFF2-40B4-BE49-F238E27FC236}">
                <a16:creationId xmlns:a16="http://schemas.microsoft.com/office/drawing/2014/main" id="{EC0FE1A1-9F8F-558C-34A0-7D262483638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8D4397C-47AD-0406-A198-46C4BCE4A0DA}"/>
              </a:ext>
            </a:extLst>
          </p:cNvPr>
          <p:cNvSpPr>
            <a:spLocks noGrp="1"/>
          </p:cNvSpPr>
          <p:nvPr>
            <p:ph type="sldNum" sz="quarter" idx="12"/>
          </p:nvPr>
        </p:nvSpPr>
        <p:spPr/>
        <p:txBody>
          <a:bodyPr/>
          <a:lstStyle/>
          <a:p>
            <a:fld id="{5363A490-18B8-4EF7-A1A6-831BCAEF59F1}" type="slidenum">
              <a:rPr lang="en-CA" smtClean="0"/>
              <a:t>‹#›</a:t>
            </a:fld>
            <a:endParaRPr lang="en-CA"/>
          </a:p>
        </p:txBody>
      </p:sp>
    </p:spTree>
    <p:extLst>
      <p:ext uri="{BB962C8B-B14F-4D97-AF65-F5344CB8AC3E}">
        <p14:creationId xmlns:p14="http://schemas.microsoft.com/office/powerpoint/2010/main" val="1512291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B6E6F-49C6-C140-9D4B-E8E72B54FE22}"/>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0F39CAB-D04E-AA49-64D5-3949AF12E99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CA175D-7FD3-BA80-5612-934544134E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4B8E3755-5E34-D1EE-64AE-96128844F4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468088-6B30-55DC-610F-23A945FB47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D1BB2D4-EAC3-B555-719E-14327667526A}"/>
              </a:ext>
            </a:extLst>
          </p:cNvPr>
          <p:cNvSpPr>
            <a:spLocks noGrp="1"/>
          </p:cNvSpPr>
          <p:nvPr>
            <p:ph type="dt" sz="half" idx="10"/>
          </p:nvPr>
        </p:nvSpPr>
        <p:spPr/>
        <p:txBody>
          <a:bodyPr/>
          <a:lstStyle/>
          <a:p>
            <a:fld id="{AF5C8EDA-2F5C-46DA-ABF1-6CF9CC8BBAC4}" type="datetimeFigureOut">
              <a:rPr lang="en-CA" smtClean="0"/>
              <a:t>2023-12-05</a:t>
            </a:fld>
            <a:endParaRPr lang="en-CA"/>
          </a:p>
        </p:txBody>
      </p:sp>
      <p:sp>
        <p:nvSpPr>
          <p:cNvPr id="8" name="Footer Placeholder 7">
            <a:extLst>
              <a:ext uri="{FF2B5EF4-FFF2-40B4-BE49-F238E27FC236}">
                <a16:creationId xmlns:a16="http://schemas.microsoft.com/office/drawing/2014/main" id="{29451DF8-7C69-039D-AD18-D607AFCC7C7F}"/>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645D7696-F43E-089A-8D7B-CDF314AA1C03}"/>
              </a:ext>
            </a:extLst>
          </p:cNvPr>
          <p:cNvSpPr>
            <a:spLocks noGrp="1"/>
          </p:cNvSpPr>
          <p:nvPr>
            <p:ph type="sldNum" sz="quarter" idx="12"/>
          </p:nvPr>
        </p:nvSpPr>
        <p:spPr/>
        <p:txBody>
          <a:bodyPr/>
          <a:lstStyle/>
          <a:p>
            <a:fld id="{5363A490-18B8-4EF7-A1A6-831BCAEF59F1}" type="slidenum">
              <a:rPr lang="en-CA" smtClean="0"/>
              <a:t>‹#›</a:t>
            </a:fld>
            <a:endParaRPr lang="en-CA"/>
          </a:p>
        </p:txBody>
      </p:sp>
    </p:spTree>
    <p:extLst>
      <p:ext uri="{BB962C8B-B14F-4D97-AF65-F5344CB8AC3E}">
        <p14:creationId xmlns:p14="http://schemas.microsoft.com/office/powerpoint/2010/main" val="413685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62C8F-C842-C176-0D80-647FE1EE0AA6}"/>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B29DD847-C987-488D-B233-ADA0239271D0}"/>
              </a:ext>
            </a:extLst>
          </p:cNvPr>
          <p:cNvSpPr>
            <a:spLocks noGrp="1"/>
          </p:cNvSpPr>
          <p:nvPr>
            <p:ph type="dt" sz="half" idx="10"/>
          </p:nvPr>
        </p:nvSpPr>
        <p:spPr/>
        <p:txBody>
          <a:bodyPr/>
          <a:lstStyle/>
          <a:p>
            <a:fld id="{AF5C8EDA-2F5C-46DA-ABF1-6CF9CC8BBAC4}" type="datetimeFigureOut">
              <a:rPr lang="en-CA" smtClean="0"/>
              <a:t>2023-12-05</a:t>
            </a:fld>
            <a:endParaRPr lang="en-CA"/>
          </a:p>
        </p:txBody>
      </p:sp>
      <p:sp>
        <p:nvSpPr>
          <p:cNvPr id="4" name="Footer Placeholder 3">
            <a:extLst>
              <a:ext uri="{FF2B5EF4-FFF2-40B4-BE49-F238E27FC236}">
                <a16:creationId xmlns:a16="http://schemas.microsoft.com/office/drawing/2014/main" id="{26199C3C-9851-E2F8-10A1-15E37284A59E}"/>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4171AC17-0D1D-224A-E421-8CD1AEA59D2C}"/>
              </a:ext>
            </a:extLst>
          </p:cNvPr>
          <p:cNvSpPr>
            <a:spLocks noGrp="1"/>
          </p:cNvSpPr>
          <p:nvPr>
            <p:ph type="sldNum" sz="quarter" idx="12"/>
          </p:nvPr>
        </p:nvSpPr>
        <p:spPr/>
        <p:txBody>
          <a:bodyPr/>
          <a:lstStyle/>
          <a:p>
            <a:fld id="{5363A490-18B8-4EF7-A1A6-831BCAEF59F1}" type="slidenum">
              <a:rPr lang="en-CA" smtClean="0"/>
              <a:t>‹#›</a:t>
            </a:fld>
            <a:endParaRPr lang="en-CA"/>
          </a:p>
        </p:txBody>
      </p:sp>
    </p:spTree>
    <p:extLst>
      <p:ext uri="{BB962C8B-B14F-4D97-AF65-F5344CB8AC3E}">
        <p14:creationId xmlns:p14="http://schemas.microsoft.com/office/powerpoint/2010/main" val="318650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557ECE-151F-026F-444D-97616A4A1FB5}"/>
              </a:ext>
            </a:extLst>
          </p:cNvPr>
          <p:cNvSpPr>
            <a:spLocks noGrp="1"/>
          </p:cNvSpPr>
          <p:nvPr>
            <p:ph type="dt" sz="half" idx="10"/>
          </p:nvPr>
        </p:nvSpPr>
        <p:spPr/>
        <p:txBody>
          <a:bodyPr/>
          <a:lstStyle/>
          <a:p>
            <a:fld id="{AF5C8EDA-2F5C-46DA-ABF1-6CF9CC8BBAC4}" type="datetimeFigureOut">
              <a:rPr lang="en-CA" smtClean="0"/>
              <a:t>2023-12-05</a:t>
            </a:fld>
            <a:endParaRPr lang="en-CA"/>
          </a:p>
        </p:txBody>
      </p:sp>
      <p:sp>
        <p:nvSpPr>
          <p:cNvPr id="3" name="Footer Placeholder 2">
            <a:extLst>
              <a:ext uri="{FF2B5EF4-FFF2-40B4-BE49-F238E27FC236}">
                <a16:creationId xmlns:a16="http://schemas.microsoft.com/office/drawing/2014/main" id="{30F34B42-A082-8520-CDBF-859C7F380615}"/>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EA88693C-42CF-F483-910A-98B963B69C95}"/>
              </a:ext>
            </a:extLst>
          </p:cNvPr>
          <p:cNvSpPr>
            <a:spLocks noGrp="1"/>
          </p:cNvSpPr>
          <p:nvPr>
            <p:ph type="sldNum" sz="quarter" idx="12"/>
          </p:nvPr>
        </p:nvSpPr>
        <p:spPr/>
        <p:txBody>
          <a:bodyPr/>
          <a:lstStyle/>
          <a:p>
            <a:fld id="{5363A490-18B8-4EF7-A1A6-831BCAEF59F1}" type="slidenum">
              <a:rPr lang="en-CA" smtClean="0"/>
              <a:t>‹#›</a:t>
            </a:fld>
            <a:endParaRPr lang="en-CA"/>
          </a:p>
        </p:txBody>
      </p:sp>
    </p:spTree>
    <p:extLst>
      <p:ext uri="{BB962C8B-B14F-4D97-AF65-F5344CB8AC3E}">
        <p14:creationId xmlns:p14="http://schemas.microsoft.com/office/powerpoint/2010/main" val="580541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D4C5A-7D1F-A56B-BA40-1049C0C8F3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ECB9A0A9-B7E8-A662-1FF4-7B2DB0801F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84EB2960-EC6C-C007-E62D-057AE37A68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8CC5C8-C835-113D-1A46-D61ED9FFF7CF}"/>
              </a:ext>
            </a:extLst>
          </p:cNvPr>
          <p:cNvSpPr>
            <a:spLocks noGrp="1"/>
          </p:cNvSpPr>
          <p:nvPr>
            <p:ph type="dt" sz="half" idx="10"/>
          </p:nvPr>
        </p:nvSpPr>
        <p:spPr/>
        <p:txBody>
          <a:bodyPr/>
          <a:lstStyle/>
          <a:p>
            <a:fld id="{AF5C8EDA-2F5C-46DA-ABF1-6CF9CC8BBAC4}" type="datetimeFigureOut">
              <a:rPr lang="en-CA" smtClean="0"/>
              <a:t>2023-12-05</a:t>
            </a:fld>
            <a:endParaRPr lang="en-CA"/>
          </a:p>
        </p:txBody>
      </p:sp>
      <p:sp>
        <p:nvSpPr>
          <p:cNvPr id="6" name="Footer Placeholder 5">
            <a:extLst>
              <a:ext uri="{FF2B5EF4-FFF2-40B4-BE49-F238E27FC236}">
                <a16:creationId xmlns:a16="http://schemas.microsoft.com/office/drawing/2014/main" id="{2EEF4404-D611-E2E6-FD10-338FA62E0A5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58E8B24-E45B-FC62-810D-7AAD00487453}"/>
              </a:ext>
            </a:extLst>
          </p:cNvPr>
          <p:cNvSpPr>
            <a:spLocks noGrp="1"/>
          </p:cNvSpPr>
          <p:nvPr>
            <p:ph type="sldNum" sz="quarter" idx="12"/>
          </p:nvPr>
        </p:nvSpPr>
        <p:spPr/>
        <p:txBody>
          <a:bodyPr/>
          <a:lstStyle/>
          <a:p>
            <a:fld id="{5363A490-18B8-4EF7-A1A6-831BCAEF59F1}" type="slidenum">
              <a:rPr lang="en-CA" smtClean="0"/>
              <a:t>‹#›</a:t>
            </a:fld>
            <a:endParaRPr lang="en-CA"/>
          </a:p>
        </p:txBody>
      </p:sp>
    </p:spTree>
    <p:extLst>
      <p:ext uri="{BB962C8B-B14F-4D97-AF65-F5344CB8AC3E}">
        <p14:creationId xmlns:p14="http://schemas.microsoft.com/office/powerpoint/2010/main" val="29254447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40873-5856-E0EF-C20E-30FAD86285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B0487CF4-6013-3921-C07D-065A1CFA99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B7941062-5684-6082-57B4-FE453FBD39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0FCB48-4719-19BA-B80A-933C5A50BCE5}"/>
              </a:ext>
            </a:extLst>
          </p:cNvPr>
          <p:cNvSpPr>
            <a:spLocks noGrp="1"/>
          </p:cNvSpPr>
          <p:nvPr>
            <p:ph type="dt" sz="half" idx="10"/>
          </p:nvPr>
        </p:nvSpPr>
        <p:spPr/>
        <p:txBody>
          <a:bodyPr/>
          <a:lstStyle/>
          <a:p>
            <a:fld id="{AF5C8EDA-2F5C-46DA-ABF1-6CF9CC8BBAC4}" type="datetimeFigureOut">
              <a:rPr lang="en-CA" smtClean="0"/>
              <a:t>2023-12-05</a:t>
            </a:fld>
            <a:endParaRPr lang="en-CA"/>
          </a:p>
        </p:txBody>
      </p:sp>
      <p:sp>
        <p:nvSpPr>
          <p:cNvPr id="6" name="Footer Placeholder 5">
            <a:extLst>
              <a:ext uri="{FF2B5EF4-FFF2-40B4-BE49-F238E27FC236}">
                <a16:creationId xmlns:a16="http://schemas.microsoft.com/office/drawing/2014/main" id="{B1E4F9D5-DF83-1973-BD89-9B7A114B8AC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ED62091-34E2-0020-DCDC-9BF935208A3E}"/>
              </a:ext>
            </a:extLst>
          </p:cNvPr>
          <p:cNvSpPr>
            <a:spLocks noGrp="1"/>
          </p:cNvSpPr>
          <p:nvPr>
            <p:ph type="sldNum" sz="quarter" idx="12"/>
          </p:nvPr>
        </p:nvSpPr>
        <p:spPr/>
        <p:txBody>
          <a:bodyPr/>
          <a:lstStyle/>
          <a:p>
            <a:fld id="{5363A490-18B8-4EF7-A1A6-831BCAEF59F1}" type="slidenum">
              <a:rPr lang="en-CA" smtClean="0"/>
              <a:t>‹#›</a:t>
            </a:fld>
            <a:endParaRPr lang="en-CA"/>
          </a:p>
        </p:txBody>
      </p:sp>
    </p:spTree>
    <p:extLst>
      <p:ext uri="{BB962C8B-B14F-4D97-AF65-F5344CB8AC3E}">
        <p14:creationId xmlns:p14="http://schemas.microsoft.com/office/powerpoint/2010/main" val="1077796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2BEB73-9FBA-660C-C108-20D8E2B45B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A2BE23B9-8B0C-5954-A2F9-2A450068A2B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AA198CD-304E-88F6-9C63-2C75FC8C30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5C8EDA-2F5C-46DA-ABF1-6CF9CC8BBAC4}" type="datetimeFigureOut">
              <a:rPr lang="en-CA" smtClean="0"/>
              <a:t>2023-12-05</a:t>
            </a:fld>
            <a:endParaRPr lang="en-CA"/>
          </a:p>
        </p:txBody>
      </p:sp>
      <p:sp>
        <p:nvSpPr>
          <p:cNvPr id="5" name="Footer Placeholder 4">
            <a:extLst>
              <a:ext uri="{FF2B5EF4-FFF2-40B4-BE49-F238E27FC236}">
                <a16:creationId xmlns:a16="http://schemas.microsoft.com/office/drawing/2014/main" id="{F02EB736-833C-89BF-574F-654D49B957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3C42BB31-70AF-4F1C-0F38-E220A8A8AF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63A490-18B8-4EF7-A1A6-831BCAEF59F1}" type="slidenum">
              <a:rPr lang="en-CA" smtClean="0"/>
              <a:t>‹#›</a:t>
            </a:fld>
            <a:endParaRPr lang="en-CA"/>
          </a:p>
        </p:txBody>
      </p:sp>
    </p:spTree>
    <p:extLst>
      <p:ext uri="{BB962C8B-B14F-4D97-AF65-F5344CB8AC3E}">
        <p14:creationId xmlns:p14="http://schemas.microsoft.com/office/powerpoint/2010/main" val="11958865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229B765-9949-556B-F2FA-76F8C3E4DD29}"/>
              </a:ext>
            </a:extLst>
          </p:cNvPr>
          <p:cNvPicPr>
            <a:picLocks noChangeAspect="1"/>
          </p:cNvPicPr>
          <p:nvPr/>
        </p:nvPicPr>
        <p:blipFill rotWithShape="1">
          <a:blip r:embed="rId2">
            <a:alphaModFix/>
          </a:blip>
          <a:srcRect/>
          <a:stretch/>
        </p:blipFill>
        <p:spPr>
          <a:xfrm>
            <a:off x="20" y="10"/>
            <a:ext cx="12191979" cy="6857990"/>
          </a:xfrm>
          <a:prstGeom prst="rect">
            <a:avLst/>
          </a:prstGeom>
        </p:spPr>
      </p:pic>
      <p:sp>
        <p:nvSpPr>
          <p:cNvPr id="55" name="Rectangle 54">
            <a:extLst>
              <a:ext uri="{FF2B5EF4-FFF2-40B4-BE49-F238E27FC236}">
                <a16:creationId xmlns:a16="http://schemas.microsoft.com/office/drawing/2014/main" id="{EB0222B5-B739-82A9-5CCC-C5585AE12A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44663" y="-4344657"/>
            <a:ext cx="3512260" cy="12201589"/>
          </a:xfrm>
          <a:prstGeom prst="rect">
            <a:avLst/>
          </a:prstGeom>
          <a:gradFill flip="none" rotWithShape="1">
            <a:gsLst>
              <a:gs pos="10000">
                <a:srgbClr val="000000">
                  <a:alpha val="0"/>
                </a:srgbClr>
              </a:gs>
              <a:gs pos="66000">
                <a:srgbClr val="000000">
                  <a:alpha val="46000"/>
                </a:srgbClr>
              </a:gs>
              <a:gs pos="100000">
                <a:srgbClr val="000000">
                  <a:alpha val="6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32F52D-299B-B4D4-54DF-2A13DC2BB656}"/>
              </a:ext>
            </a:extLst>
          </p:cNvPr>
          <p:cNvSpPr>
            <a:spLocks noGrp="1"/>
          </p:cNvSpPr>
          <p:nvPr>
            <p:ph type="ctrTitle"/>
          </p:nvPr>
        </p:nvSpPr>
        <p:spPr>
          <a:xfrm>
            <a:off x="762000" y="1137434"/>
            <a:ext cx="7800660" cy="1520987"/>
          </a:xfrm>
        </p:spPr>
        <p:txBody>
          <a:bodyPr anchor="t">
            <a:normAutofit/>
          </a:bodyPr>
          <a:lstStyle/>
          <a:p>
            <a:pPr algn="l"/>
            <a:r>
              <a:rPr lang="en-CA" sz="4000" dirty="0">
                <a:solidFill>
                  <a:srgbClr val="FFFFFF"/>
                </a:solidFill>
                <a:latin typeface="Bahnschrift"/>
              </a:rPr>
              <a:t>Naïve Bayer Classifier for Spam Comment Detection</a:t>
            </a:r>
          </a:p>
        </p:txBody>
      </p:sp>
      <p:sp>
        <p:nvSpPr>
          <p:cNvPr id="56" name="Rectangle 55">
            <a:extLst>
              <a:ext uri="{FF2B5EF4-FFF2-40B4-BE49-F238E27FC236}">
                <a16:creationId xmlns:a16="http://schemas.microsoft.com/office/drawing/2014/main" id="{5BE23E75-E7E9-4D9F-6D25-5512363F86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78570" y="-449383"/>
            <a:ext cx="2425271" cy="12201588"/>
          </a:xfrm>
          <a:prstGeom prst="rect">
            <a:avLst/>
          </a:prstGeom>
          <a:gradFill flip="none" rotWithShape="1">
            <a:gsLst>
              <a:gs pos="10000">
                <a:srgbClr val="000000">
                  <a:alpha val="0"/>
                </a:srgbClr>
              </a:gs>
              <a:gs pos="66000">
                <a:srgbClr val="000000">
                  <a:alpha val="35000"/>
                </a:srgbClr>
              </a:gs>
              <a:gs pos="100000">
                <a:srgbClr val="000000">
                  <a:alpha val="4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0A92B3EC-107F-4B8A-04A1-FD102D96903F}"/>
              </a:ext>
            </a:extLst>
          </p:cNvPr>
          <p:cNvSpPr>
            <a:spLocks noGrp="1"/>
          </p:cNvSpPr>
          <p:nvPr>
            <p:ph type="subTitle" idx="1"/>
          </p:nvPr>
        </p:nvSpPr>
        <p:spPr>
          <a:xfrm>
            <a:off x="838200" y="4293441"/>
            <a:ext cx="6295332" cy="1588514"/>
          </a:xfrm>
        </p:spPr>
        <p:txBody>
          <a:bodyPr anchor="b">
            <a:normAutofit/>
          </a:bodyPr>
          <a:lstStyle/>
          <a:p>
            <a:pPr algn="l"/>
            <a:r>
              <a:rPr lang="en-CA" dirty="0">
                <a:solidFill>
                  <a:srgbClr val="FFFFFF"/>
                </a:solidFill>
                <a:latin typeface="Bahnschrift"/>
                <a:ea typeface="Calibri Light"/>
                <a:cs typeface="Calibri Light"/>
              </a:rPr>
              <a:t>Adilet </a:t>
            </a:r>
            <a:r>
              <a:rPr lang="en-CA" dirty="0" err="1">
                <a:solidFill>
                  <a:srgbClr val="FFFFFF"/>
                </a:solidFill>
                <a:latin typeface="Bahnschrift"/>
                <a:ea typeface="Calibri Light"/>
                <a:cs typeface="Calibri Light"/>
              </a:rPr>
              <a:t>Masalbekov</a:t>
            </a:r>
            <a:r>
              <a:rPr lang="en-CA" dirty="0">
                <a:solidFill>
                  <a:srgbClr val="FFFFFF"/>
                </a:solidFill>
                <a:latin typeface="Bahnschrift"/>
                <a:ea typeface="Calibri Light"/>
                <a:cs typeface="Calibri Light"/>
              </a:rPr>
              <a:t> - 301283691</a:t>
            </a:r>
            <a:endParaRPr lang="en-CA">
              <a:solidFill>
                <a:srgbClr val="FFFFFF"/>
              </a:solidFill>
              <a:latin typeface="Bahnschrift"/>
              <a:ea typeface="Calibri Light"/>
              <a:cs typeface="Calibri Light"/>
            </a:endParaRPr>
          </a:p>
          <a:p>
            <a:pPr algn="l"/>
            <a:r>
              <a:rPr lang="en-CA" dirty="0">
                <a:solidFill>
                  <a:srgbClr val="FFFFFF"/>
                </a:solidFill>
                <a:latin typeface="Bahnschrift"/>
                <a:ea typeface="Calibri Light"/>
                <a:cs typeface="Calibri Light"/>
              </a:rPr>
              <a:t>Arcan Caglayan - 301316211</a:t>
            </a:r>
            <a:endParaRPr lang="en-CA">
              <a:solidFill>
                <a:srgbClr val="FFFFFF"/>
              </a:solidFill>
              <a:latin typeface="Bahnschrift"/>
              <a:ea typeface="Calibri Light"/>
              <a:cs typeface="Calibri Light"/>
            </a:endParaRPr>
          </a:p>
          <a:p>
            <a:pPr algn="l"/>
            <a:r>
              <a:rPr lang="en-CA" dirty="0">
                <a:solidFill>
                  <a:srgbClr val="FFFFFF"/>
                </a:solidFill>
                <a:latin typeface="Bahnschrift"/>
                <a:ea typeface="Calibri Light"/>
                <a:cs typeface="Calibri Light"/>
              </a:rPr>
              <a:t>Muhammed Ikbal, Ekinci - 301309283</a:t>
            </a:r>
            <a:endParaRPr lang="en-CA" sz="2000" dirty="0">
              <a:solidFill>
                <a:srgbClr val="FFFFFF"/>
              </a:solidFill>
              <a:latin typeface="Bahnschrift"/>
              <a:ea typeface="Calibri Light"/>
              <a:cs typeface="Calibri Light"/>
            </a:endParaRPr>
          </a:p>
        </p:txBody>
      </p:sp>
      <p:cxnSp>
        <p:nvCxnSpPr>
          <p:cNvPr id="57" name="Straight Connector 56">
            <a:extLst>
              <a:ext uri="{FF2B5EF4-FFF2-40B4-BE49-F238E27FC236}">
                <a16:creationId xmlns:a16="http://schemas.microsoft.com/office/drawing/2014/main" id="{61B115DB-65EB-3FC3-7284-CFDF4ADC60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86430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96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C7330A-13BF-6772-BD2A-A4F0BD6E2E7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Bahnschrift"/>
              </a:rPr>
              <a:t>The output of the code</a:t>
            </a:r>
          </a:p>
        </p:txBody>
      </p:sp>
      <p:pic>
        <p:nvPicPr>
          <p:cNvPr id="8" name="Picture 7">
            <a:extLst>
              <a:ext uri="{FF2B5EF4-FFF2-40B4-BE49-F238E27FC236}">
                <a16:creationId xmlns:a16="http://schemas.microsoft.com/office/drawing/2014/main" id="{CBB490AD-3A97-406F-B15F-D4AC1AEFCDD5}"/>
              </a:ext>
            </a:extLst>
          </p:cNvPr>
          <p:cNvPicPr>
            <a:picLocks noChangeAspect="1"/>
          </p:cNvPicPr>
          <p:nvPr/>
        </p:nvPicPr>
        <p:blipFill rotWithShape="1">
          <a:blip r:embed="rId2"/>
          <a:srcRect r="561" b="1"/>
          <a:stretch/>
        </p:blipFill>
        <p:spPr>
          <a:xfrm>
            <a:off x="3684431" y="628369"/>
            <a:ext cx="8336565" cy="5597873"/>
          </a:xfrm>
          <a:prstGeom prst="rect">
            <a:avLst/>
          </a:prstGeom>
        </p:spPr>
      </p:pic>
    </p:spTree>
    <p:extLst>
      <p:ext uri="{BB962C8B-B14F-4D97-AF65-F5344CB8AC3E}">
        <p14:creationId xmlns:p14="http://schemas.microsoft.com/office/powerpoint/2010/main" val="3107484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8" name="Rectangle 17">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94555B-55A8-1EF9-D9E1-940ACD088F38}"/>
              </a:ext>
            </a:extLst>
          </p:cNvPr>
          <p:cNvSpPr>
            <a:spLocks noGrp="1"/>
          </p:cNvSpPr>
          <p:nvPr>
            <p:ph type="title"/>
          </p:nvPr>
        </p:nvSpPr>
        <p:spPr>
          <a:xfrm>
            <a:off x="761803" y="350196"/>
            <a:ext cx="4646904" cy="1624520"/>
          </a:xfrm>
        </p:spPr>
        <p:txBody>
          <a:bodyPr anchor="ctr">
            <a:normAutofit/>
          </a:bodyPr>
          <a:lstStyle/>
          <a:p>
            <a:r>
              <a:rPr lang="en-CA" sz="4000" dirty="0">
                <a:latin typeface="Bahnschrift"/>
              </a:rPr>
              <a:t>Conclusions</a:t>
            </a:r>
          </a:p>
        </p:txBody>
      </p:sp>
      <p:sp>
        <p:nvSpPr>
          <p:cNvPr id="3" name="Content Placeholder 2">
            <a:extLst>
              <a:ext uri="{FF2B5EF4-FFF2-40B4-BE49-F238E27FC236}">
                <a16:creationId xmlns:a16="http://schemas.microsoft.com/office/drawing/2014/main" id="{8E108A16-2D89-86DD-4BB9-07C62686C2D0}"/>
              </a:ext>
            </a:extLst>
          </p:cNvPr>
          <p:cNvSpPr>
            <a:spLocks noGrp="1"/>
          </p:cNvSpPr>
          <p:nvPr>
            <p:ph idx="1"/>
          </p:nvPr>
        </p:nvSpPr>
        <p:spPr>
          <a:xfrm>
            <a:off x="450563" y="2281707"/>
            <a:ext cx="5301579" cy="4997627"/>
          </a:xfrm>
        </p:spPr>
        <p:txBody>
          <a:bodyPr anchor="ctr">
            <a:normAutofit/>
          </a:bodyPr>
          <a:lstStyle/>
          <a:p>
            <a:pPr>
              <a:spcBef>
                <a:spcPts val="0"/>
              </a:spcBef>
              <a:buNone/>
            </a:pPr>
            <a:r>
              <a:rPr lang="en-CA" sz="1600" b="1" dirty="0">
                <a:latin typeface="Bahnschrift"/>
                <a:ea typeface="+mn-lt"/>
                <a:cs typeface="+mn-lt"/>
              </a:rPr>
              <a:t>Conclusions:</a:t>
            </a:r>
            <a:endParaRPr lang="en-US" sz="1600">
              <a:latin typeface="Bahnschrift"/>
              <a:ea typeface="+mn-lt"/>
              <a:cs typeface="+mn-lt"/>
            </a:endParaRPr>
          </a:p>
          <a:p>
            <a:pPr>
              <a:buFont typeface="Arial"/>
              <a:buChar char="•"/>
            </a:pPr>
            <a:r>
              <a:rPr lang="en-CA" sz="1600" dirty="0">
                <a:latin typeface="Bahnschrift"/>
                <a:ea typeface="+mn-lt"/>
                <a:cs typeface="+mn-lt"/>
              </a:rPr>
              <a:t>The Naive Bayes classifier is highly effective in classifying comments as spam or non-spam.</a:t>
            </a:r>
            <a:endParaRPr lang="en-CA" sz="1600">
              <a:latin typeface="Bahnschrift"/>
              <a:ea typeface="Calibri"/>
              <a:cs typeface="Calibri"/>
            </a:endParaRPr>
          </a:p>
          <a:p>
            <a:pPr>
              <a:buFont typeface="Arial"/>
              <a:buChar char="•"/>
            </a:pPr>
            <a:r>
              <a:rPr lang="en-CA" sz="1600" dirty="0">
                <a:latin typeface="Bahnschrift"/>
                <a:ea typeface="+mn-lt"/>
                <a:cs typeface="+mn-lt"/>
              </a:rPr>
              <a:t>High accuracy in both cross-validation and test sets indicates robust model performance.</a:t>
            </a:r>
          </a:p>
          <a:p>
            <a:pPr marL="0" indent="0">
              <a:buNone/>
            </a:pPr>
            <a:r>
              <a:rPr lang="en-CA" sz="1600" b="1" dirty="0">
                <a:latin typeface="Bahnschrift"/>
                <a:ea typeface="+mn-lt"/>
                <a:cs typeface="+mn-lt"/>
              </a:rPr>
              <a:t>Overall Conclusion:</a:t>
            </a:r>
            <a:endParaRPr lang="en-CA" sz="1600" dirty="0">
              <a:latin typeface="Bahnschrift"/>
              <a:ea typeface="Calibri" panose="020F0502020204030204"/>
              <a:cs typeface="Calibri" panose="020F0502020204030204"/>
            </a:endParaRPr>
          </a:p>
          <a:p>
            <a:pPr>
              <a:lnSpc>
                <a:spcPct val="100000"/>
              </a:lnSpc>
              <a:buFont typeface="Arial"/>
              <a:buChar char="•"/>
            </a:pPr>
            <a:r>
              <a:rPr lang="en-CA" sz="1600" dirty="0">
                <a:latin typeface="Bahnschrift"/>
                <a:ea typeface="+mn-lt"/>
                <a:cs typeface="+mn-lt"/>
              </a:rPr>
              <a:t>Our project demonstrates a strong application of text classification in identifying spam comments, with high accuracy and effectiveness. The results show that the model we built can reliably differentiate between spam and non-spam comments, making it a valuable tool for moderating or analyzing online content.</a:t>
            </a:r>
            <a:endParaRPr lang="en-CA" sz="1600" dirty="0">
              <a:latin typeface="Bahnschrift"/>
            </a:endParaRPr>
          </a:p>
          <a:p>
            <a:pPr>
              <a:buFont typeface="Arial"/>
              <a:buChar char="•"/>
            </a:pPr>
            <a:endParaRPr lang="en-CA" sz="1600" dirty="0">
              <a:ea typeface="Calibri" panose="020F0502020204030204"/>
              <a:cs typeface="Calibri" panose="020F0502020204030204"/>
            </a:endParaRPr>
          </a:p>
          <a:p>
            <a:pPr marL="0" indent="0">
              <a:buNone/>
            </a:pPr>
            <a:endParaRPr lang="en-CA" sz="1600" b="1">
              <a:ea typeface="Calibri" panose="020F0502020204030204"/>
              <a:cs typeface="Calibri" panose="020F0502020204030204"/>
            </a:endParaRPr>
          </a:p>
          <a:p>
            <a:pPr marL="0" indent="0">
              <a:buNone/>
            </a:pPr>
            <a:endParaRPr lang="en-CA" sz="1600">
              <a:ea typeface="Calibri" panose="020F0502020204030204"/>
              <a:cs typeface="Calibri" panose="020F0502020204030204"/>
            </a:endParaRPr>
          </a:p>
        </p:txBody>
      </p:sp>
      <p:pic>
        <p:nvPicPr>
          <p:cNvPr id="5" name="Picture 4" descr="Graph on document with pen">
            <a:extLst>
              <a:ext uri="{FF2B5EF4-FFF2-40B4-BE49-F238E27FC236}">
                <a16:creationId xmlns:a16="http://schemas.microsoft.com/office/drawing/2014/main" id="{ED0CEECD-368C-A37F-CA76-79021136E64C}"/>
              </a:ext>
            </a:extLst>
          </p:cNvPr>
          <p:cNvPicPr>
            <a:picLocks noChangeAspect="1"/>
          </p:cNvPicPr>
          <p:nvPr/>
        </p:nvPicPr>
        <p:blipFill rotWithShape="1">
          <a:blip r:embed="rId2"/>
          <a:srcRect l="27077" r="13522" b="-2"/>
          <a:stretch/>
        </p:blipFill>
        <p:spPr>
          <a:xfrm>
            <a:off x="6096000" y="1"/>
            <a:ext cx="6102825" cy="6858000"/>
          </a:xfrm>
          <a:prstGeom prst="rect">
            <a:avLst/>
          </a:prstGeom>
        </p:spPr>
      </p:pic>
    </p:spTree>
    <p:extLst>
      <p:ext uri="{BB962C8B-B14F-4D97-AF65-F5344CB8AC3E}">
        <p14:creationId xmlns:p14="http://schemas.microsoft.com/office/powerpoint/2010/main" val="3226902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Yellow and blue symbols">
            <a:extLst>
              <a:ext uri="{FF2B5EF4-FFF2-40B4-BE49-F238E27FC236}">
                <a16:creationId xmlns:a16="http://schemas.microsoft.com/office/drawing/2014/main" id="{F9721342-3468-3B86-9AEA-3AA27EC8A302}"/>
              </a:ext>
            </a:extLst>
          </p:cNvPr>
          <p:cNvPicPr>
            <a:picLocks noChangeAspect="1"/>
          </p:cNvPicPr>
          <p:nvPr/>
        </p:nvPicPr>
        <p:blipFill rotWithShape="1">
          <a:blip r:embed="rId2">
            <a:alphaModFix amt="50000"/>
          </a:blip>
          <a:srcRect t="12909" b="13561"/>
          <a:stretch/>
        </p:blipFill>
        <p:spPr>
          <a:xfrm>
            <a:off x="20" y="1"/>
            <a:ext cx="12191980" cy="6857999"/>
          </a:xfrm>
          <a:prstGeom prst="rect">
            <a:avLst/>
          </a:prstGeom>
        </p:spPr>
      </p:pic>
      <p:sp>
        <p:nvSpPr>
          <p:cNvPr id="2" name="Title 1">
            <a:extLst>
              <a:ext uri="{FF2B5EF4-FFF2-40B4-BE49-F238E27FC236}">
                <a16:creationId xmlns:a16="http://schemas.microsoft.com/office/drawing/2014/main" id="{F811FFD1-A083-36F5-AB76-14CBD247DC52}"/>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a:solidFill>
                  <a:srgbClr val="FFFFFF"/>
                </a:solidFill>
              </a:rPr>
              <a:t>Q&amp;A</a:t>
            </a:r>
          </a:p>
        </p:txBody>
      </p:sp>
      <p:sp>
        <p:nvSpPr>
          <p:cNvPr id="3" name="Content Placeholder 2">
            <a:extLst>
              <a:ext uri="{FF2B5EF4-FFF2-40B4-BE49-F238E27FC236}">
                <a16:creationId xmlns:a16="http://schemas.microsoft.com/office/drawing/2014/main" id="{33C0E372-60B9-9B35-DB8B-5589E97B307C}"/>
              </a:ext>
            </a:extLst>
          </p:cNvPr>
          <p:cNvSpPr>
            <a:spLocks noGrp="1"/>
          </p:cNvSpPr>
          <p:nvPr>
            <p:ph idx="1"/>
          </p:nvPr>
        </p:nvSpPr>
        <p:spPr>
          <a:xfrm>
            <a:off x="1524000" y="4159404"/>
            <a:ext cx="9144000" cy="1098395"/>
          </a:xfrm>
        </p:spPr>
        <p:txBody>
          <a:bodyPr vert="horz" lIns="91440" tIns="45720" rIns="91440" bIns="45720" rtlCol="0">
            <a:normAutofit/>
          </a:bodyPr>
          <a:lstStyle/>
          <a:p>
            <a:pPr marL="0" indent="0" algn="ctr">
              <a:buNone/>
            </a:pPr>
            <a:r>
              <a:rPr lang="en-US" sz="2400" dirty="0">
                <a:solidFill>
                  <a:srgbClr val="FFFFFF"/>
                </a:solidFill>
              </a:rPr>
              <a:t>Thank you For Listening</a:t>
            </a:r>
          </a:p>
        </p:txBody>
      </p:sp>
    </p:spTree>
    <p:extLst>
      <p:ext uri="{BB962C8B-B14F-4D97-AF65-F5344CB8AC3E}">
        <p14:creationId xmlns:p14="http://schemas.microsoft.com/office/powerpoint/2010/main" val="233494683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8C969-959E-7FD2-6A6C-18E4D6F7103F}"/>
              </a:ext>
            </a:extLst>
          </p:cNvPr>
          <p:cNvSpPr>
            <a:spLocks noGrp="1"/>
          </p:cNvSpPr>
          <p:nvPr>
            <p:ph type="title"/>
          </p:nvPr>
        </p:nvSpPr>
        <p:spPr>
          <a:xfrm>
            <a:off x="5868557" y="1042706"/>
            <a:ext cx="5444382" cy="704865"/>
          </a:xfrm>
        </p:spPr>
        <p:txBody>
          <a:bodyPr vert="horz" lIns="91440" tIns="45720" rIns="91440" bIns="45720" rtlCol="0" anchor="t">
            <a:normAutofit fontScale="90000"/>
          </a:bodyPr>
          <a:lstStyle/>
          <a:p>
            <a:r>
              <a:rPr lang="en-US" sz="4000" dirty="0">
                <a:latin typeface="Bahnschrift"/>
              </a:rPr>
              <a:t>Introduction &amp; Overview</a:t>
            </a:r>
            <a:endParaRPr lang="en-US" sz="4000">
              <a:latin typeface="Bahnschrift"/>
              <a:cs typeface="Calibri Light"/>
            </a:endParaRPr>
          </a:p>
        </p:txBody>
      </p:sp>
      <p:pic>
        <p:nvPicPr>
          <p:cNvPr id="41" name="Picture 40" descr="Abstract background of data">
            <a:extLst>
              <a:ext uri="{FF2B5EF4-FFF2-40B4-BE49-F238E27FC236}">
                <a16:creationId xmlns:a16="http://schemas.microsoft.com/office/drawing/2014/main" id="{E6D0B034-6CC0-CDD4-E9EC-8B1F34FE8B8E}"/>
              </a:ext>
            </a:extLst>
          </p:cNvPr>
          <p:cNvPicPr>
            <a:picLocks noChangeAspect="1"/>
          </p:cNvPicPr>
          <p:nvPr/>
        </p:nvPicPr>
        <p:blipFill rotWithShape="1">
          <a:blip r:embed="rId2"/>
          <a:srcRect l="22483" r="35267"/>
          <a:stretch/>
        </p:blipFill>
        <p:spPr>
          <a:xfrm>
            <a:off x="-1" y="-2"/>
            <a:ext cx="5410198" cy="6858002"/>
          </a:xfrm>
          <a:prstGeom prst="rect">
            <a:avLst/>
          </a:prstGeom>
        </p:spPr>
      </p:pic>
      <p:cxnSp>
        <p:nvCxnSpPr>
          <p:cNvPr id="64" name="Straight Connector 63">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5F2F14E1-013F-8C0D-E133-47495E3A3CB3}"/>
              </a:ext>
            </a:extLst>
          </p:cNvPr>
          <p:cNvSpPr txBox="1"/>
          <p:nvPr/>
        </p:nvSpPr>
        <p:spPr>
          <a:xfrm>
            <a:off x="5868557" y="1750665"/>
            <a:ext cx="5444382" cy="417075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b="1" dirty="0">
                <a:latin typeface="Bahnschrift"/>
              </a:rPr>
              <a:t>Introduction:</a:t>
            </a:r>
            <a:endParaRPr lang="en-US" dirty="0">
              <a:latin typeface="Bahnschrift"/>
              <a:cs typeface="Calibri" panose="020F0502020204030204"/>
            </a:endParaRPr>
          </a:p>
          <a:p>
            <a:pPr indent="-228600">
              <a:lnSpc>
                <a:spcPct val="90000"/>
              </a:lnSpc>
              <a:spcAft>
                <a:spcPts val="600"/>
              </a:spcAft>
              <a:buFont typeface="Arial" panose="020B0604020202020204" pitchFamily="34" charset="0"/>
              <a:buChar char="•"/>
            </a:pPr>
            <a:r>
              <a:rPr lang="en-US" dirty="0">
                <a:latin typeface="Bahnschrift"/>
              </a:rPr>
              <a:t>In the age of digital communication, effectively identifying spam comments is crucial for maintaining the quality of online discourse. Our project uses advanced text analysis and machine learning techniques to automate the process of spam detection, ensuring a cleaner and more valuable online interaction space.</a:t>
            </a:r>
            <a:endParaRPr lang="en-US" dirty="0">
              <a:latin typeface="Bahnschrift"/>
              <a:cs typeface="Calibri"/>
            </a:endParaRPr>
          </a:p>
          <a:p>
            <a:pPr>
              <a:lnSpc>
                <a:spcPct val="90000"/>
              </a:lnSpc>
              <a:spcAft>
                <a:spcPts val="600"/>
              </a:spcAft>
            </a:pPr>
            <a:endParaRPr lang="en-US" b="1" dirty="0">
              <a:latin typeface="Bahnschrift"/>
              <a:cs typeface="Calibri"/>
            </a:endParaRPr>
          </a:p>
          <a:p>
            <a:pPr>
              <a:lnSpc>
                <a:spcPct val="90000"/>
              </a:lnSpc>
              <a:spcAft>
                <a:spcPts val="600"/>
              </a:spcAft>
            </a:pPr>
            <a:r>
              <a:rPr lang="en-US" b="1" dirty="0">
                <a:latin typeface="Bahnschrift"/>
              </a:rPr>
              <a:t>Overview:</a:t>
            </a:r>
            <a:endParaRPr lang="en-US" b="1" dirty="0">
              <a:latin typeface="Bahnschrift"/>
              <a:cs typeface="Calibri" panose="020F0502020204030204"/>
            </a:endParaRPr>
          </a:p>
          <a:p>
            <a:pPr indent="-228600">
              <a:lnSpc>
                <a:spcPct val="90000"/>
              </a:lnSpc>
              <a:spcAft>
                <a:spcPts val="600"/>
              </a:spcAft>
              <a:buFont typeface="Arial" panose="020B0604020202020204" pitchFamily="34" charset="0"/>
              <a:buChar char="•"/>
            </a:pPr>
            <a:r>
              <a:rPr lang="en-US" b="1" dirty="0">
                <a:latin typeface="Bahnschrift"/>
              </a:rPr>
              <a:t>Data Source:</a:t>
            </a:r>
            <a:r>
              <a:rPr lang="en-US" dirty="0">
                <a:latin typeface="Bahnschrift"/>
              </a:rPr>
              <a:t> "Youtube01-Psy.csv" containing 350 user comments.</a:t>
            </a:r>
            <a:endParaRPr lang="en-US" dirty="0">
              <a:latin typeface="Bahnschrift"/>
              <a:cs typeface="Calibri"/>
            </a:endParaRPr>
          </a:p>
          <a:p>
            <a:pPr indent="-228600">
              <a:lnSpc>
                <a:spcPct val="90000"/>
              </a:lnSpc>
              <a:spcAft>
                <a:spcPts val="600"/>
              </a:spcAft>
              <a:buFont typeface="Arial" panose="020B0604020202020204" pitchFamily="34" charset="0"/>
              <a:buChar char="•"/>
            </a:pPr>
            <a:r>
              <a:rPr lang="en-US" b="1" dirty="0">
                <a:latin typeface="Bahnschrift"/>
              </a:rPr>
              <a:t>Key Techniques:</a:t>
            </a:r>
            <a:r>
              <a:rPr lang="en-US" dirty="0">
                <a:latin typeface="Bahnschrift"/>
              </a:rPr>
              <a:t> Count Vectorization and TF-IDF Transformation for text processing; Multinomial Naive Bayes for classification.</a:t>
            </a:r>
            <a:endParaRPr lang="en-US" dirty="0">
              <a:latin typeface="Bahnschrift"/>
              <a:cs typeface="Calibri"/>
            </a:endParaRPr>
          </a:p>
          <a:p>
            <a:pPr indent="-228600">
              <a:lnSpc>
                <a:spcPct val="90000"/>
              </a:lnSpc>
              <a:spcAft>
                <a:spcPts val="600"/>
              </a:spcAft>
              <a:buFont typeface="Arial" panose="020B0604020202020204" pitchFamily="34" charset="0"/>
              <a:buChar char="•"/>
            </a:pPr>
            <a:r>
              <a:rPr lang="en-US" b="1" dirty="0">
                <a:latin typeface="Bahnschrift"/>
              </a:rPr>
              <a:t>Evaluation: </a:t>
            </a:r>
            <a:r>
              <a:rPr lang="en-US" dirty="0">
                <a:latin typeface="Bahnschrift"/>
              </a:rPr>
              <a:t>Cross-validation and testing with a separate dataset.</a:t>
            </a:r>
          </a:p>
          <a:p>
            <a:pPr indent="-228600">
              <a:lnSpc>
                <a:spcPct val="90000"/>
              </a:lnSpc>
              <a:spcAft>
                <a:spcPts val="600"/>
              </a:spcAft>
              <a:buFont typeface="Arial" panose="020B0604020202020204" pitchFamily="34" charset="0"/>
              <a:buChar char="•"/>
            </a:pPr>
            <a:endParaRPr lang="en-US" sz="1400" dirty="0"/>
          </a:p>
          <a:p>
            <a:pPr indent="-228600">
              <a:lnSpc>
                <a:spcPct val="90000"/>
              </a:lnSpc>
              <a:spcAft>
                <a:spcPts val="600"/>
              </a:spcAft>
              <a:buFont typeface="Arial" panose="020B0604020202020204" pitchFamily="34" charset="0"/>
              <a:buChar char="•"/>
            </a:pPr>
            <a:endParaRPr lang="en-US" sz="1400" dirty="0"/>
          </a:p>
          <a:p>
            <a:pPr indent="-228600">
              <a:lnSpc>
                <a:spcPct val="90000"/>
              </a:lnSpc>
              <a:spcAft>
                <a:spcPts val="600"/>
              </a:spcAft>
              <a:buFont typeface="Arial" panose="020B0604020202020204" pitchFamily="34" charset="0"/>
              <a:buChar char="•"/>
            </a:pPr>
            <a:endParaRPr lang="en-US" sz="1400" dirty="0"/>
          </a:p>
        </p:txBody>
      </p:sp>
    </p:spTree>
    <p:extLst>
      <p:ext uri="{BB962C8B-B14F-4D97-AF65-F5344CB8AC3E}">
        <p14:creationId xmlns:p14="http://schemas.microsoft.com/office/powerpoint/2010/main" val="828568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30" name="Rectangle 29">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DF6274-71A6-DEA0-4CCD-FCE31E80AD6E}"/>
              </a:ext>
            </a:extLst>
          </p:cNvPr>
          <p:cNvSpPr>
            <a:spLocks noGrp="1"/>
          </p:cNvSpPr>
          <p:nvPr>
            <p:ph type="title"/>
          </p:nvPr>
        </p:nvSpPr>
        <p:spPr>
          <a:xfrm>
            <a:off x="761803" y="350196"/>
            <a:ext cx="4646904" cy="1624520"/>
          </a:xfrm>
        </p:spPr>
        <p:txBody>
          <a:bodyPr anchor="ctr">
            <a:normAutofit/>
          </a:bodyPr>
          <a:lstStyle/>
          <a:p>
            <a:r>
              <a:rPr lang="en-CA" sz="4000" dirty="0">
                <a:latin typeface="Bahnschrift"/>
              </a:rPr>
              <a:t>Data Loading and Basic Exploration</a:t>
            </a:r>
          </a:p>
        </p:txBody>
      </p:sp>
      <p:sp>
        <p:nvSpPr>
          <p:cNvPr id="3" name="Content Placeholder 2">
            <a:extLst>
              <a:ext uri="{FF2B5EF4-FFF2-40B4-BE49-F238E27FC236}">
                <a16:creationId xmlns:a16="http://schemas.microsoft.com/office/drawing/2014/main" id="{C75DC3C6-7B3B-F17C-02BB-E9C89738A5F6}"/>
              </a:ext>
            </a:extLst>
          </p:cNvPr>
          <p:cNvSpPr>
            <a:spLocks noGrp="1"/>
          </p:cNvSpPr>
          <p:nvPr>
            <p:ph idx="1"/>
          </p:nvPr>
        </p:nvSpPr>
        <p:spPr>
          <a:xfrm>
            <a:off x="246647" y="2560750"/>
            <a:ext cx="5387440" cy="4106839"/>
          </a:xfrm>
        </p:spPr>
        <p:txBody>
          <a:bodyPr vert="horz" lIns="91440" tIns="45720" rIns="91440" bIns="45720" rtlCol="0" anchor="ctr">
            <a:noAutofit/>
          </a:bodyPr>
          <a:lstStyle/>
          <a:p>
            <a:pPr>
              <a:buNone/>
            </a:pPr>
            <a:r>
              <a:rPr lang="en-CA" sz="1600" b="1" dirty="0">
                <a:latin typeface="Bahnschrift"/>
                <a:ea typeface="+mn-lt"/>
                <a:cs typeface="+mn-lt"/>
              </a:rPr>
              <a:t>Introduction:</a:t>
            </a:r>
            <a:endParaRPr lang="en-US" sz="1600" b="1" dirty="0">
              <a:latin typeface="Bahnschrift"/>
              <a:ea typeface="+mn-lt"/>
              <a:cs typeface="+mn-lt"/>
            </a:endParaRPr>
          </a:p>
          <a:p>
            <a:r>
              <a:rPr lang="en-CA" sz="1600" dirty="0">
                <a:latin typeface="Bahnschrift"/>
                <a:ea typeface="+mn-lt"/>
                <a:cs typeface="+mn-lt"/>
              </a:rPr>
              <a:t>The foundation of any data analysis project lies in efficiently loading and understanding the dataset. This initial phase sets the stage for all subsequent analyses and insights.</a:t>
            </a:r>
          </a:p>
          <a:p>
            <a:pPr>
              <a:buNone/>
            </a:pPr>
            <a:r>
              <a:rPr lang="en-CA" sz="1600" b="1" dirty="0">
                <a:latin typeface="Bahnschrift"/>
                <a:ea typeface="+mn-lt"/>
                <a:cs typeface="+mn-lt"/>
              </a:rPr>
              <a:t>Overview:</a:t>
            </a:r>
            <a:endParaRPr lang="en-CA" sz="1600" b="1" dirty="0">
              <a:latin typeface="Bahnschrift"/>
              <a:cs typeface="Calibri"/>
            </a:endParaRPr>
          </a:p>
          <a:p>
            <a:r>
              <a:rPr lang="en-CA" sz="1600" b="1" dirty="0">
                <a:latin typeface="Bahnschrift"/>
                <a:ea typeface="+mn-lt"/>
                <a:cs typeface="+mn-lt"/>
              </a:rPr>
              <a:t>Data Loading: </a:t>
            </a:r>
            <a:r>
              <a:rPr lang="en-CA" sz="1600" dirty="0">
                <a:latin typeface="Bahnschrift"/>
                <a:ea typeface="+mn-lt"/>
                <a:cs typeface="+mn-lt"/>
              </a:rPr>
              <a:t>Used pandas to import "Youtube01-Psy.csv", a dataset containing 350 online comments.</a:t>
            </a:r>
          </a:p>
          <a:p>
            <a:r>
              <a:rPr lang="en-CA" sz="1600" b="1" dirty="0">
                <a:latin typeface="Bahnschrift"/>
                <a:ea typeface="+mn-lt"/>
                <a:cs typeface="+mn-lt"/>
              </a:rPr>
              <a:t>Basic Exploration:</a:t>
            </a:r>
            <a:r>
              <a:rPr lang="en-CA" sz="1600" dirty="0">
                <a:latin typeface="Bahnschrift"/>
                <a:ea typeface="+mn-lt"/>
                <a:cs typeface="+mn-lt"/>
              </a:rPr>
              <a:t> Conducted to gain initial insights into the dataset's structure and content.</a:t>
            </a:r>
          </a:p>
          <a:p>
            <a:pPr lvl="1">
              <a:buFont typeface="Courier New" panose="020B0604020202020204" pitchFamily="34" charset="0"/>
              <a:buChar char="o"/>
            </a:pPr>
            <a:r>
              <a:rPr lang="en-CA" sz="1600" b="1" dirty="0">
                <a:latin typeface="Bahnschrift"/>
                <a:ea typeface="+mn-lt"/>
                <a:cs typeface="+mn-lt"/>
              </a:rPr>
              <a:t>Key Steps:</a:t>
            </a:r>
            <a:r>
              <a:rPr lang="en-CA" sz="1600" dirty="0">
                <a:latin typeface="Bahnschrift"/>
                <a:ea typeface="+mn-lt"/>
                <a:cs typeface="+mn-lt"/>
              </a:rPr>
              <a:t> Examining column types, checking for missing values, and understanding the distribution of classes (spam vs. non-spam).</a:t>
            </a:r>
            <a:endParaRPr lang="en-CA" sz="1600" dirty="0">
              <a:latin typeface="Bahnschrift"/>
              <a:ea typeface="Calibri" panose="020F0502020204030204"/>
              <a:cs typeface="Calibri"/>
            </a:endParaRPr>
          </a:p>
          <a:p>
            <a:pPr lvl="1">
              <a:buFont typeface="Courier New" panose="020B0604020202020204" pitchFamily="34" charset="0"/>
              <a:buChar char="o"/>
            </a:pPr>
            <a:r>
              <a:rPr lang="en-CA" sz="1600" b="1" dirty="0">
                <a:latin typeface="Bahnschrift"/>
                <a:ea typeface="+mn-lt"/>
                <a:cs typeface="+mn-lt"/>
              </a:rPr>
              <a:t>Outcome: </a:t>
            </a:r>
            <a:r>
              <a:rPr lang="en-CA" sz="1600" dirty="0">
                <a:latin typeface="Bahnschrift"/>
                <a:ea typeface="+mn-lt"/>
                <a:cs typeface="+mn-lt"/>
              </a:rPr>
              <a:t>Identified 'CONTENT' and 'CLASS' as primary columns for analysis, confirmed a balanced dataset with no missing values.</a:t>
            </a:r>
          </a:p>
          <a:p>
            <a:pPr marL="0" indent="0">
              <a:buNone/>
            </a:pPr>
            <a:endParaRPr lang="en-CA" sz="1300" dirty="0"/>
          </a:p>
        </p:txBody>
      </p:sp>
      <p:pic>
        <p:nvPicPr>
          <p:cNvPr id="5" name="Picture 4" descr="Computer script on a screen">
            <a:extLst>
              <a:ext uri="{FF2B5EF4-FFF2-40B4-BE49-F238E27FC236}">
                <a16:creationId xmlns:a16="http://schemas.microsoft.com/office/drawing/2014/main" id="{AE746BA7-413E-BFB7-1202-B017240D8CC8}"/>
              </a:ext>
            </a:extLst>
          </p:cNvPr>
          <p:cNvPicPr>
            <a:picLocks noChangeAspect="1"/>
          </p:cNvPicPr>
          <p:nvPr/>
        </p:nvPicPr>
        <p:blipFill rotWithShape="1">
          <a:blip r:embed="rId2"/>
          <a:srcRect l="87" r="40512" b="-2"/>
          <a:stretch/>
        </p:blipFill>
        <p:spPr>
          <a:xfrm>
            <a:off x="6096000" y="1"/>
            <a:ext cx="6102825" cy="6858000"/>
          </a:xfrm>
          <a:prstGeom prst="rect">
            <a:avLst/>
          </a:prstGeom>
        </p:spPr>
      </p:pic>
    </p:spTree>
    <p:extLst>
      <p:ext uri="{BB962C8B-B14F-4D97-AF65-F5344CB8AC3E}">
        <p14:creationId xmlns:p14="http://schemas.microsoft.com/office/powerpoint/2010/main" val="638855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65D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A9B625E2-01F5-4B60-8FFB-A8385648ED30}"/>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Bahnschrift"/>
              </a:rPr>
              <a:t>Part 1: Data Loading and Basic Exploration</a:t>
            </a:r>
          </a:p>
        </p:txBody>
      </p:sp>
      <p:pic>
        <p:nvPicPr>
          <p:cNvPr id="3" name="Picture 2" descr="A screenshot of a computer program&#10;&#10;Description automatically generated">
            <a:extLst>
              <a:ext uri="{FF2B5EF4-FFF2-40B4-BE49-F238E27FC236}">
                <a16:creationId xmlns:a16="http://schemas.microsoft.com/office/drawing/2014/main" id="{C2B0E74A-7804-DB13-E9AA-F496672CCC66}"/>
              </a:ext>
            </a:extLst>
          </p:cNvPr>
          <p:cNvPicPr>
            <a:picLocks noChangeAspect="1"/>
          </p:cNvPicPr>
          <p:nvPr/>
        </p:nvPicPr>
        <p:blipFill>
          <a:blip r:embed="rId2"/>
          <a:stretch>
            <a:fillRect/>
          </a:stretch>
        </p:blipFill>
        <p:spPr>
          <a:xfrm>
            <a:off x="4052105" y="448614"/>
            <a:ext cx="7436297" cy="5971503"/>
          </a:xfrm>
          <a:prstGeom prst="rect">
            <a:avLst/>
          </a:prstGeom>
        </p:spPr>
      </p:pic>
    </p:spTree>
    <p:extLst>
      <p:ext uri="{BB962C8B-B14F-4D97-AF65-F5344CB8AC3E}">
        <p14:creationId xmlns:p14="http://schemas.microsoft.com/office/powerpoint/2010/main" val="617308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33" name="Rectangle 32">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DF6274-71A6-DEA0-4CCD-FCE31E80AD6E}"/>
              </a:ext>
            </a:extLst>
          </p:cNvPr>
          <p:cNvSpPr>
            <a:spLocks noGrp="1"/>
          </p:cNvSpPr>
          <p:nvPr>
            <p:ph type="title"/>
          </p:nvPr>
        </p:nvSpPr>
        <p:spPr>
          <a:xfrm>
            <a:off x="761803" y="350196"/>
            <a:ext cx="4646904" cy="1624520"/>
          </a:xfrm>
        </p:spPr>
        <p:txBody>
          <a:bodyPr anchor="ctr">
            <a:normAutofit/>
          </a:bodyPr>
          <a:lstStyle/>
          <a:p>
            <a:r>
              <a:rPr lang="en-CA" sz="4000" dirty="0">
                <a:latin typeface="Bahnschrift"/>
                <a:cs typeface="Calibri Light"/>
              </a:rPr>
              <a:t>Data Preparation &amp; Transformation</a:t>
            </a:r>
          </a:p>
        </p:txBody>
      </p:sp>
      <p:sp>
        <p:nvSpPr>
          <p:cNvPr id="3" name="Content Placeholder 2">
            <a:extLst>
              <a:ext uri="{FF2B5EF4-FFF2-40B4-BE49-F238E27FC236}">
                <a16:creationId xmlns:a16="http://schemas.microsoft.com/office/drawing/2014/main" id="{C75DC3C6-7B3B-F17C-02BB-E9C89738A5F6}"/>
              </a:ext>
            </a:extLst>
          </p:cNvPr>
          <p:cNvSpPr>
            <a:spLocks noGrp="1"/>
          </p:cNvSpPr>
          <p:nvPr>
            <p:ph idx="1"/>
          </p:nvPr>
        </p:nvSpPr>
        <p:spPr>
          <a:xfrm>
            <a:off x="236995" y="2638926"/>
            <a:ext cx="6562790" cy="4062614"/>
          </a:xfrm>
        </p:spPr>
        <p:txBody>
          <a:bodyPr vert="horz" lIns="91440" tIns="45720" rIns="91440" bIns="45720" rtlCol="0" anchor="ctr">
            <a:noAutofit/>
          </a:bodyPr>
          <a:lstStyle/>
          <a:p>
            <a:pPr>
              <a:buNone/>
            </a:pPr>
            <a:r>
              <a:rPr lang="en-CA" sz="1400" b="1" dirty="0">
                <a:latin typeface="Bahnschrift"/>
                <a:ea typeface="+mn-lt"/>
                <a:cs typeface="+mn-lt"/>
              </a:rPr>
              <a:t>Introduction:</a:t>
            </a:r>
            <a:endParaRPr lang="en-US" sz="1400" dirty="0">
              <a:latin typeface="Bahnschrift"/>
              <a:ea typeface="+mn-lt"/>
              <a:cs typeface="+mn-lt"/>
            </a:endParaRPr>
          </a:p>
          <a:p>
            <a:pPr>
              <a:buFont typeface="Arial"/>
            </a:pPr>
            <a:r>
              <a:rPr lang="en-CA" sz="1400" dirty="0">
                <a:latin typeface="Bahnschrift"/>
                <a:ea typeface="+mn-lt"/>
                <a:cs typeface="+mn-lt"/>
              </a:rPr>
              <a:t>Transforming raw data into a format suitable for machine learning is a critical step in ensuring the accuracy and effectiveness of the model. This part of the project focuses on processing and preparing textual data for analysis.</a:t>
            </a:r>
          </a:p>
          <a:p>
            <a:pPr>
              <a:buNone/>
            </a:pPr>
            <a:r>
              <a:rPr lang="en-CA" sz="1400" b="1" dirty="0">
                <a:latin typeface="Bahnschrift"/>
                <a:ea typeface="+mn-lt"/>
                <a:cs typeface="+mn-lt"/>
              </a:rPr>
              <a:t>Overview:</a:t>
            </a:r>
            <a:endParaRPr lang="en-CA" sz="1400" dirty="0">
              <a:latin typeface="Bahnschrift"/>
              <a:ea typeface="+mn-lt"/>
              <a:cs typeface="+mn-lt"/>
            </a:endParaRPr>
          </a:p>
          <a:p>
            <a:pPr>
              <a:buFont typeface="Arial"/>
            </a:pPr>
            <a:r>
              <a:rPr lang="en-CA" sz="1400" b="1" dirty="0">
                <a:latin typeface="Bahnschrift"/>
                <a:ea typeface="+mn-lt"/>
                <a:cs typeface="+mn-lt"/>
              </a:rPr>
              <a:t>Feature Selection:</a:t>
            </a:r>
            <a:r>
              <a:rPr lang="en-CA" sz="1400" dirty="0">
                <a:latin typeface="Bahnschrift"/>
                <a:ea typeface="+mn-lt"/>
                <a:cs typeface="+mn-lt"/>
              </a:rPr>
              <a:t> Identified 'CONTENT' (text of comments) and 'CLASS' (spam or non-spam labels) as key columns.</a:t>
            </a:r>
            <a:endParaRPr lang="en-US" sz="1400" dirty="0">
              <a:latin typeface="Bahnschrift"/>
              <a:ea typeface="+mn-lt"/>
              <a:cs typeface="+mn-lt"/>
            </a:endParaRPr>
          </a:p>
          <a:p>
            <a:pPr>
              <a:buFont typeface="Arial"/>
            </a:pPr>
            <a:r>
              <a:rPr lang="en-CA" sz="1400" b="1" dirty="0">
                <a:latin typeface="Bahnschrift"/>
                <a:ea typeface="+mn-lt"/>
                <a:cs typeface="+mn-lt"/>
              </a:rPr>
              <a:t>Text Vectorization:</a:t>
            </a:r>
            <a:r>
              <a:rPr lang="en-CA" sz="1400" dirty="0">
                <a:latin typeface="Bahnschrift"/>
                <a:ea typeface="+mn-lt"/>
                <a:cs typeface="+mn-lt"/>
              </a:rPr>
              <a:t> Used </a:t>
            </a:r>
            <a:r>
              <a:rPr lang="en-CA" sz="1400" dirty="0" err="1">
                <a:latin typeface="Bahnschrift"/>
                <a:ea typeface="+mn-lt"/>
                <a:cs typeface="+mn-lt"/>
              </a:rPr>
              <a:t>CountVectorizer</a:t>
            </a:r>
            <a:r>
              <a:rPr lang="en-CA" sz="1400" dirty="0">
                <a:latin typeface="Bahnschrift"/>
                <a:ea typeface="+mn-lt"/>
                <a:cs typeface="+mn-lt"/>
              </a:rPr>
              <a:t> to convert text data into numerical format, producing a matrix of token counts.</a:t>
            </a:r>
            <a:endParaRPr lang="en-US" sz="1400" dirty="0">
              <a:latin typeface="Bahnschrift"/>
              <a:ea typeface="+mn-lt"/>
              <a:cs typeface="+mn-lt"/>
            </a:endParaRPr>
          </a:p>
          <a:p>
            <a:pPr>
              <a:buFont typeface="Arial"/>
            </a:pPr>
            <a:r>
              <a:rPr lang="en-CA" sz="1400" b="1" dirty="0">
                <a:latin typeface="Bahnschrift"/>
                <a:ea typeface="+mn-lt"/>
                <a:cs typeface="+mn-lt"/>
              </a:rPr>
              <a:t>TF-IDF Transformation:</a:t>
            </a:r>
            <a:r>
              <a:rPr lang="en-CA" sz="1400" dirty="0">
                <a:latin typeface="Bahnschrift"/>
                <a:ea typeface="+mn-lt"/>
                <a:cs typeface="+mn-lt"/>
              </a:rPr>
              <a:t> Applied </a:t>
            </a:r>
            <a:r>
              <a:rPr lang="en-CA" sz="1400" dirty="0" err="1">
                <a:latin typeface="Bahnschrift"/>
                <a:ea typeface="+mn-lt"/>
                <a:cs typeface="+mn-lt"/>
              </a:rPr>
              <a:t>TfidfTransformer</a:t>
            </a:r>
            <a:r>
              <a:rPr lang="en-CA" sz="1400" dirty="0">
                <a:latin typeface="Bahnschrift"/>
                <a:ea typeface="+mn-lt"/>
                <a:cs typeface="+mn-lt"/>
              </a:rPr>
              <a:t> to the count matrix to reflect the importance of words in the dataset.</a:t>
            </a:r>
          </a:p>
          <a:p>
            <a:r>
              <a:rPr lang="en-CA" sz="1400" b="1" dirty="0">
                <a:latin typeface="Bahnschrift"/>
                <a:ea typeface="+mn-lt"/>
                <a:cs typeface="+mn-lt"/>
              </a:rPr>
              <a:t>Data Shaping:</a:t>
            </a:r>
            <a:r>
              <a:rPr lang="en-CA" sz="1400" dirty="0">
                <a:latin typeface="Bahnschrift"/>
                <a:ea typeface="+mn-lt"/>
                <a:cs typeface="+mn-lt"/>
              </a:rPr>
              <a:t> </a:t>
            </a:r>
          </a:p>
          <a:p>
            <a:pPr lvl="1">
              <a:spcBef>
                <a:spcPts val="0"/>
              </a:spcBef>
              <a:buFont typeface="Courier New" panose="020B0604020202020204" pitchFamily="34" charset="0"/>
              <a:buChar char="o"/>
            </a:pPr>
            <a:r>
              <a:rPr lang="en-CA" sz="1400" dirty="0">
                <a:latin typeface="Bahnschrift"/>
                <a:ea typeface="+mn-lt"/>
                <a:cs typeface="+mn-lt"/>
              </a:rPr>
              <a:t>Reshaped data to reflect TF-IDF scores, maintaining the same feature dimensions.</a:t>
            </a:r>
            <a:endParaRPr lang="en-CA" sz="1400" dirty="0">
              <a:latin typeface="Bahnschrift"/>
              <a:ea typeface="Calibri"/>
              <a:cs typeface="Calibri"/>
            </a:endParaRPr>
          </a:p>
          <a:p>
            <a:pPr lvl="1">
              <a:spcBef>
                <a:spcPts val="0"/>
              </a:spcBef>
              <a:buFont typeface="Courier New"/>
              <a:buChar char="o"/>
            </a:pPr>
            <a:r>
              <a:rPr lang="en-CA" sz="1400" dirty="0">
                <a:latin typeface="Bahnschrift"/>
                <a:ea typeface="+mn-lt"/>
                <a:cs typeface="+mn-lt"/>
              </a:rPr>
              <a:t>Converted the transformed data into a </a:t>
            </a:r>
            <a:r>
              <a:rPr lang="en-CA" sz="1400" dirty="0" err="1">
                <a:latin typeface="Bahnschrift"/>
                <a:ea typeface="+mn-lt"/>
                <a:cs typeface="+mn-lt"/>
              </a:rPr>
              <a:t>DataFrame</a:t>
            </a:r>
            <a:r>
              <a:rPr lang="en-CA" sz="1400" dirty="0">
                <a:latin typeface="Bahnschrift"/>
                <a:ea typeface="+mn-lt"/>
                <a:cs typeface="+mn-lt"/>
              </a:rPr>
              <a:t> for ease of handling.</a:t>
            </a:r>
            <a:endParaRPr lang="en-CA" sz="1050" dirty="0">
              <a:latin typeface="Bahnschrift"/>
              <a:cs typeface="Calibri"/>
            </a:endParaRPr>
          </a:p>
          <a:p>
            <a:pPr>
              <a:buFont typeface="Arial"/>
            </a:pPr>
            <a:r>
              <a:rPr lang="en-CA" sz="1400" b="1" dirty="0">
                <a:latin typeface="Bahnschrift"/>
                <a:ea typeface="+mn-lt"/>
                <a:cs typeface="+mn-lt"/>
              </a:rPr>
              <a:t>Data Splitting:</a:t>
            </a:r>
            <a:r>
              <a:rPr lang="en-CA" sz="1400" dirty="0">
                <a:latin typeface="Bahnschrift"/>
                <a:ea typeface="+mn-lt"/>
                <a:cs typeface="+mn-lt"/>
              </a:rPr>
              <a:t> Shuffled the dataset and split it into training (75%) and testing (25%) sets, preparing it for model training and evaluation.</a:t>
            </a:r>
            <a:endParaRPr lang="en-CA" sz="1400" dirty="0">
              <a:latin typeface="Bahnschrift"/>
            </a:endParaRPr>
          </a:p>
          <a:p>
            <a:pPr marL="0" indent="0">
              <a:buNone/>
            </a:pPr>
            <a:endParaRPr lang="en-CA" sz="1300" dirty="0">
              <a:latin typeface="Bahnschrift"/>
            </a:endParaRPr>
          </a:p>
        </p:txBody>
      </p:sp>
      <p:pic>
        <p:nvPicPr>
          <p:cNvPr id="8" name="Picture 7" descr="Free Images : computer, hand, screen, internet, finger, lens, macro ...">
            <a:extLst>
              <a:ext uri="{FF2B5EF4-FFF2-40B4-BE49-F238E27FC236}">
                <a16:creationId xmlns:a16="http://schemas.microsoft.com/office/drawing/2014/main" id="{38CDD2E4-4782-F9DC-3688-66497234BA5A}"/>
              </a:ext>
            </a:extLst>
          </p:cNvPr>
          <p:cNvPicPr>
            <a:picLocks noChangeAspect="1"/>
          </p:cNvPicPr>
          <p:nvPr/>
        </p:nvPicPr>
        <p:blipFill>
          <a:blip r:embed="rId2"/>
          <a:stretch>
            <a:fillRect/>
          </a:stretch>
        </p:blipFill>
        <p:spPr>
          <a:xfrm>
            <a:off x="7283643" y="-48985"/>
            <a:ext cx="4907259" cy="6923313"/>
          </a:xfrm>
          <a:prstGeom prst="rect">
            <a:avLst/>
          </a:prstGeom>
        </p:spPr>
      </p:pic>
    </p:spTree>
    <p:extLst>
      <p:ext uri="{BB962C8B-B14F-4D97-AF65-F5344CB8AC3E}">
        <p14:creationId xmlns:p14="http://schemas.microsoft.com/office/powerpoint/2010/main" val="4202648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65D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A9B625E2-01F5-4B60-8FFB-A8385648ED30}"/>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Bahnschrift"/>
              </a:rPr>
              <a:t>Part </a:t>
            </a:r>
            <a:r>
              <a:rPr lang="en-US" sz="2600" dirty="0">
                <a:solidFill>
                  <a:srgbClr val="FFFFFF"/>
                </a:solidFill>
                <a:latin typeface="Bahnschrift"/>
              </a:rPr>
              <a:t>2</a:t>
            </a:r>
            <a:r>
              <a:rPr lang="en-US" sz="2600" kern="1200" dirty="0">
                <a:solidFill>
                  <a:srgbClr val="FFFFFF"/>
                </a:solidFill>
                <a:latin typeface="Bahnschrift"/>
              </a:rPr>
              <a:t>: Data </a:t>
            </a:r>
            <a:r>
              <a:rPr lang="en-US" sz="2600" dirty="0">
                <a:solidFill>
                  <a:srgbClr val="FFFFFF"/>
                </a:solidFill>
                <a:latin typeface="Bahnschrift"/>
              </a:rPr>
              <a:t>Preparation and Transformation</a:t>
            </a:r>
            <a:endParaRPr lang="en-US" sz="2600" kern="1200" dirty="0">
              <a:solidFill>
                <a:srgbClr val="FFFFFF"/>
              </a:solidFill>
              <a:latin typeface="Bahnschrift"/>
              <a:cs typeface="Calibri Light"/>
            </a:endParaRPr>
          </a:p>
        </p:txBody>
      </p:sp>
      <p:pic>
        <p:nvPicPr>
          <p:cNvPr id="2" name="Picture 1" descr="A screenshot of a computer program&#10;&#10;Description automatically generated">
            <a:extLst>
              <a:ext uri="{FF2B5EF4-FFF2-40B4-BE49-F238E27FC236}">
                <a16:creationId xmlns:a16="http://schemas.microsoft.com/office/drawing/2014/main" id="{C5E03BB2-22C6-DE74-3460-708FEFE207D6}"/>
              </a:ext>
            </a:extLst>
          </p:cNvPr>
          <p:cNvPicPr>
            <a:picLocks noChangeAspect="1"/>
          </p:cNvPicPr>
          <p:nvPr/>
        </p:nvPicPr>
        <p:blipFill>
          <a:blip r:embed="rId2"/>
          <a:stretch>
            <a:fillRect/>
          </a:stretch>
        </p:blipFill>
        <p:spPr>
          <a:xfrm>
            <a:off x="3973133" y="-3207"/>
            <a:ext cx="8216720" cy="6864412"/>
          </a:xfrm>
          <a:prstGeom prst="rect">
            <a:avLst/>
          </a:prstGeom>
        </p:spPr>
      </p:pic>
    </p:spTree>
    <p:extLst>
      <p:ext uri="{BB962C8B-B14F-4D97-AF65-F5344CB8AC3E}">
        <p14:creationId xmlns:p14="http://schemas.microsoft.com/office/powerpoint/2010/main" val="2016743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33" name="Rectangle 32">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DF6274-71A6-DEA0-4CCD-FCE31E80AD6E}"/>
              </a:ext>
            </a:extLst>
          </p:cNvPr>
          <p:cNvSpPr>
            <a:spLocks noGrp="1"/>
          </p:cNvSpPr>
          <p:nvPr>
            <p:ph type="title"/>
          </p:nvPr>
        </p:nvSpPr>
        <p:spPr>
          <a:xfrm>
            <a:off x="761803" y="350196"/>
            <a:ext cx="4646904" cy="1624520"/>
          </a:xfrm>
        </p:spPr>
        <p:txBody>
          <a:bodyPr anchor="ctr">
            <a:normAutofit fontScale="90000"/>
          </a:bodyPr>
          <a:lstStyle/>
          <a:p>
            <a:r>
              <a:rPr lang="en-CA" sz="4000" dirty="0">
                <a:latin typeface="Bahnschrift"/>
                <a:cs typeface="Calibri Light"/>
              </a:rPr>
              <a:t>Model Training, Evaluation &amp; Testing</a:t>
            </a:r>
            <a:endParaRPr lang="en-CA" sz="4000">
              <a:latin typeface="Bahnschrift"/>
              <a:ea typeface="Calibri Light"/>
              <a:cs typeface="Calibri Light"/>
            </a:endParaRPr>
          </a:p>
        </p:txBody>
      </p:sp>
      <p:sp>
        <p:nvSpPr>
          <p:cNvPr id="3" name="Content Placeholder 2">
            <a:extLst>
              <a:ext uri="{FF2B5EF4-FFF2-40B4-BE49-F238E27FC236}">
                <a16:creationId xmlns:a16="http://schemas.microsoft.com/office/drawing/2014/main" id="{C75DC3C6-7B3B-F17C-02BB-E9C89738A5F6}"/>
              </a:ext>
            </a:extLst>
          </p:cNvPr>
          <p:cNvSpPr>
            <a:spLocks noGrp="1"/>
          </p:cNvSpPr>
          <p:nvPr>
            <p:ph idx="1"/>
          </p:nvPr>
        </p:nvSpPr>
        <p:spPr>
          <a:xfrm>
            <a:off x="337259" y="2384739"/>
            <a:ext cx="6943790" cy="4567459"/>
          </a:xfrm>
        </p:spPr>
        <p:txBody>
          <a:bodyPr vert="horz" lIns="91440" tIns="45720" rIns="91440" bIns="45720" rtlCol="0" anchor="ctr">
            <a:noAutofit/>
          </a:bodyPr>
          <a:lstStyle/>
          <a:p>
            <a:pPr>
              <a:buNone/>
            </a:pPr>
            <a:r>
              <a:rPr lang="en-CA" sz="1400" b="1" dirty="0">
                <a:latin typeface="Bahnschrift"/>
                <a:ea typeface="+mn-lt"/>
                <a:cs typeface="+mn-lt"/>
              </a:rPr>
              <a:t>Introduction:</a:t>
            </a:r>
            <a:endParaRPr lang="en-US" b="1">
              <a:latin typeface="Bahnschrift"/>
              <a:ea typeface="+mn-lt"/>
              <a:cs typeface="+mn-lt"/>
            </a:endParaRPr>
          </a:p>
          <a:p>
            <a:r>
              <a:rPr lang="en-CA" sz="1400" dirty="0">
                <a:latin typeface="Bahnschrift"/>
                <a:ea typeface="+mn-lt"/>
                <a:cs typeface="+mn-lt"/>
              </a:rPr>
              <a:t>This phase is crucial for building and assessing the machine learning model. It involves training the model on preprocessed data, evaluating its performance, and testing its predictive capabilities with unseen data.</a:t>
            </a:r>
            <a:endParaRPr lang="en-CA">
              <a:latin typeface="Bahnschrift"/>
              <a:ea typeface="+mn-lt"/>
              <a:cs typeface="+mn-lt"/>
            </a:endParaRPr>
          </a:p>
          <a:p>
            <a:pPr>
              <a:buNone/>
            </a:pPr>
            <a:r>
              <a:rPr lang="en-CA" sz="1400" b="1" dirty="0">
                <a:latin typeface="Bahnschrift"/>
                <a:ea typeface="+mn-lt"/>
                <a:cs typeface="+mn-lt"/>
              </a:rPr>
              <a:t>Overview:</a:t>
            </a:r>
            <a:endParaRPr lang="en-CA" b="1">
              <a:latin typeface="Bahnschrift"/>
              <a:ea typeface="+mn-lt"/>
              <a:cs typeface="+mn-lt"/>
            </a:endParaRPr>
          </a:p>
          <a:p>
            <a:r>
              <a:rPr lang="en-CA" sz="1400" b="1" dirty="0">
                <a:latin typeface="Bahnschrift"/>
                <a:ea typeface="+mn-lt"/>
                <a:cs typeface="+mn-lt"/>
              </a:rPr>
              <a:t>Model Training:</a:t>
            </a:r>
            <a:r>
              <a:rPr lang="en-CA" sz="1400" dirty="0">
                <a:latin typeface="Bahnschrift"/>
                <a:ea typeface="+mn-lt"/>
                <a:cs typeface="+mn-lt"/>
              </a:rPr>
              <a:t> Trained a Multinomial Naive Bayes classifier, a popular choice for text classification tasks, using 75% of the dataset.</a:t>
            </a:r>
            <a:endParaRPr lang="en-US">
              <a:latin typeface="Bahnschrift"/>
              <a:ea typeface="+mn-lt"/>
              <a:cs typeface="+mn-lt"/>
            </a:endParaRPr>
          </a:p>
          <a:p>
            <a:r>
              <a:rPr lang="en-CA" sz="1400" b="1" dirty="0">
                <a:latin typeface="Bahnschrift"/>
                <a:ea typeface="+mn-lt"/>
                <a:cs typeface="+mn-lt"/>
              </a:rPr>
              <a:t>Cross-Validation:</a:t>
            </a:r>
            <a:r>
              <a:rPr lang="en-CA" sz="1400" dirty="0">
                <a:latin typeface="Bahnschrift"/>
                <a:ea typeface="+mn-lt"/>
                <a:cs typeface="+mn-lt"/>
              </a:rPr>
              <a:t> Performed 5-fold cross-validation to estimate the model's effectiveness, obtaining an average accuracy score.</a:t>
            </a:r>
            <a:endParaRPr lang="en-US">
              <a:latin typeface="Bahnschrift"/>
              <a:ea typeface="+mn-lt"/>
              <a:cs typeface="+mn-lt"/>
            </a:endParaRPr>
          </a:p>
          <a:p>
            <a:r>
              <a:rPr lang="en-CA" sz="1400" b="1" dirty="0">
                <a:latin typeface="Bahnschrift"/>
                <a:ea typeface="+mn-lt"/>
                <a:cs typeface="+mn-lt"/>
              </a:rPr>
              <a:t>Model Testing: </a:t>
            </a:r>
            <a:endParaRPr lang="en-CA">
              <a:latin typeface="Bahnschrift"/>
              <a:ea typeface="+mn-lt"/>
              <a:cs typeface="+mn-lt"/>
            </a:endParaRPr>
          </a:p>
          <a:p>
            <a:pPr lvl="1">
              <a:buFont typeface="Courier New" panose="020B0604020202020204" pitchFamily="34" charset="0"/>
              <a:buChar char="o"/>
            </a:pPr>
            <a:r>
              <a:rPr lang="en-CA" sz="1400" dirty="0">
                <a:latin typeface="Bahnschrift"/>
                <a:ea typeface="+mn-lt"/>
                <a:cs typeface="+mn-lt"/>
              </a:rPr>
              <a:t>Predicted class labels for the test set (25% of the dataset).</a:t>
            </a:r>
            <a:endParaRPr lang="en-CA" sz="1400" dirty="0">
              <a:latin typeface="Bahnschrift"/>
              <a:ea typeface="Calibri" panose="020F0502020204030204"/>
              <a:cs typeface="Calibri" panose="020F0502020204030204"/>
            </a:endParaRPr>
          </a:p>
          <a:p>
            <a:pPr lvl="1">
              <a:buFont typeface="Courier New" panose="020B0604020202020204" pitchFamily="34" charset="0"/>
              <a:buChar char="o"/>
            </a:pPr>
            <a:r>
              <a:rPr lang="en-CA" sz="1400" dirty="0">
                <a:latin typeface="Bahnschrift"/>
                <a:ea typeface="+mn-lt"/>
                <a:cs typeface="+mn-lt"/>
              </a:rPr>
              <a:t>Calculated the accuracy of the model on the test set to assess its performance.</a:t>
            </a:r>
          </a:p>
          <a:p>
            <a:pPr lvl="1">
              <a:buFont typeface="Courier New" panose="020B0604020202020204" pitchFamily="34" charset="0"/>
              <a:buChar char="o"/>
            </a:pPr>
            <a:r>
              <a:rPr lang="en-CA" sz="1400" dirty="0">
                <a:latin typeface="Bahnschrift"/>
                <a:ea typeface="+mn-lt"/>
                <a:cs typeface="+mn-lt"/>
              </a:rPr>
              <a:t>Generated a confusion matrix to visualize the model's true positive and negative rates, as well as its error types.</a:t>
            </a:r>
            <a:endParaRPr lang="en-CA" sz="1050">
              <a:latin typeface="Bahnschrift"/>
              <a:ea typeface="+mn-lt"/>
              <a:cs typeface="+mn-lt"/>
            </a:endParaRPr>
          </a:p>
          <a:p>
            <a:r>
              <a:rPr lang="en-CA" sz="1400" b="1" dirty="0">
                <a:latin typeface="Bahnschrift"/>
                <a:ea typeface="+mn-lt"/>
                <a:cs typeface="+mn-lt"/>
              </a:rPr>
              <a:t>New Data Testing: </a:t>
            </a:r>
            <a:r>
              <a:rPr lang="en-CA" sz="1400" dirty="0">
                <a:latin typeface="Bahnschrift"/>
                <a:ea typeface="+mn-lt"/>
                <a:cs typeface="+mn-lt"/>
              </a:rPr>
              <a:t>Tested the model's prediction ability on new, manually crafted comments, demonstrating its real-world applicability.</a:t>
            </a:r>
            <a:endParaRPr lang="en-CA">
              <a:latin typeface="Bahnschrift"/>
              <a:ea typeface="+mn-lt"/>
              <a:cs typeface="+mn-lt"/>
            </a:endParaRPr>
          </a:p>
          <a:p>
            <a:pPr marL="0" indent="0">
              <a:buNone/>
            </a:pPr>
            <a:endParaRPr lang="en-CA" sz="1300" dirty="0">
              <a:latin typeface="Bahnschrift"/>
            </a:endParaRPr>
          </a:p>
        </p:txBody>
      </p:sp>
      <p:pic>
        <p:nvPicPr>
          <p:cNvPr id="23" name="Picture 22" descr="Vertical Light Grid Background Free Stock Photo - Public Domain Pictures">
            <a:extLst>
              <a:ext uri="{FF2B5EF4-FFF2-40B4-BE49-F238E27FC236}">
                <a16:creationId xmlns:a16="http://schemas.microsoft.com/office/drawing/2014/main" id="{DA49FDF6-3810-F8CD-84B4-AA174CEBFDAF}"/>
              </a:ext>
            </a:extLst>
          </p:cNvPr>
          <p:cNvPicPr>
            <a:picLocks noChangeAspect="1"/>
          </p:cNvPicPr>
          <p:nvPr/>
        </p:nvPicPr>
        <p:blipFill>
          <a:blip r:embed="rId2"/>
          <a:stretch>
            <a:fillRect/>
          </a:stretch>
        </p:blipFill>
        <p:spPr>
          <a:xfrm>
            <a:off x="7646508" y="2005"/>
            <a:ext cx="4549487" cy="6859073"/>
          </a:xfrm>
          <a:prstGeom prst="rect">
            <a:avLst/>
          </a:prstGeom>
        </p:spPr>
      </p:pic>
    </p:spTree>
    <p:extLst>
      <p:ext uri="{BB962C8B-B14F-4D97-AF65-F5344CB8AC3E}">
        <p14:creationId xmlns:p14="http://schemas.microsoft.com/office/powerpoint/2010/main" val="1187108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65D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A9B625E2-01F5-4B60-8FFB-A8385648ED30}"/>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Bahnschrift"/>
              </a:rPr>
              <a:t>Part </a:t>
            </a:r>
            <a:r>
              <a:rPr lang="en-US" sz="2600" dirty="0">
                <a:solidFill>
                  <a:srgbClr val="FFFFFF"/>
                </a:solidFill>
                <a:latin typeface="Bahnschrift"/>
              </a:rPr>
              <a:t>3</a:t>
            </a:r>
            <a:r>
              <a:rPr lang="en-US" sz="2600" kern="1200" dirty="0">
                <a:solidFill>
                  <a:srgbClr val="FFFFFF"/>
                </a:solidFill>
                <a:latin typeface="Bahnschrift"/>
              </a:rPr>
              <a:t>: </a:t>
            </a:r>
            <a:r>
              <a:rPr lang="en-US" sz="2600" dirty="0">
                <a:solidFill>
                  <a:srgbClr val="FFFFFF"/>
                </a:solidFill>
                <a:latin typeface="Bahnschrift"/>
              </a:rPr>
              <a:t>Model Training, Evaluation &amp; Testing</a:t>
            </a:r>
            <a:endParaRPr lang="en-US" sz="2600" kern="1200" dirty="0">
              <a:solidFill>
                <a:srgbClr val="FFFFFF"/>
              </a:solidFill>
              <a:latin typeface="Bahnschrift"/>
              <a:cs typeface="Calibri Light"/>
            </a:endParaRPr>
          </a:p>
        </p:txBody>
      </p:sp>
      <p:pic>
        <p:nvPicPr>
          <p:cNvPr id="3" name="Picture 2" descr="A screenshot of a computer program&#10;&#10;Description automatically generated">
            <a:extLst>
              <a:ext uri="{FF2B5EF4-FFF2-40B4-BE49-F238E27FC236}">
                <a16:creationId xmlns:a16="http://schemas.microsoft.com/office/drawing/2014/main" id="{2D997779-DA27-8480-38E5-7E0571D52D8F}"/>
              </a:ext>
            </a:extLst>
          </p:cNvPr>
          <p:cNvPicPr>
            <a:picLocks noChangeAspect="1"/>
          </p:cNvPicPr>
          <p:nvPr/>
        </p:nvPicPr>
        <p:blipFill>
          <a:blip r:embed="rId2"/>
          <a:stretch>
            <a:fillRect/>
          </a:stretch>
        </p:blipFill>
        <p:spPr>
          <a:xfrm>
            <a:off x="3887273" y="1843"/>
            <a:ext cx="8302579" cy="6854314"/>
          </a:xfrm>
          <a:prstGeom prst="rect">
            <a:avLst/>
          </a:prstGeom>
        </p:spPr>
      </p:pic>
    </p:spTree>
    <p:extLst>
      <p:ext uri="{BB962C8B-B14F-4D97-AF65-F5344CB8AC3E}">
        <p14:creationId xmlns:p14="http://schemas.microsoft.com/office/powerpoint/2010/main" val="224263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54" name="Rectangle 5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DF6274-71A6-DEA0-4CCD-FCE31E80AD6E}"/>
              </a:ext>
            </a:extLst>
          </p:cNvPr>
          <p:cNvSpPr>
            <a:spLocks noGrp="1"/>
          </p:cNvSpPr>
          <p:nvPr>
            <p:ph type="title"/>
          </p:nvPr>
        </p:nvSpPr>
        <p:spPr>
          <a:xfrm>
            <a:off x="761803" y="350196"/>
            <a:ext cx="4646904" cy="1624520"/>
          </a:xfrm>
        </p:spPr>
        <p:txBody>
          <a:bodyPr anchor="ctr">
            <a:normAutofit/>
          </a:bodyPr>
          <a:lstStyle/>
          <a:p>
            <a:r>
              <a:rPr lang="en-CA" sz="4000" dirty="0">
                <a:latin typeface="Bahnschrift"/>
                <a:cs typeface="Calibri Light"/>
              </a:rPr>
              <a:t>Results &amp; Insights</a:t>
            </a:r>
            <a:endParaRPr lang="en-US" sz="4000"/>
          </a:p>
        </p:txBody>
      </p:sp>
      <p:sp>
        <p:nvSpPr>
          <p:cNvPr id="3" name="Content Placeholder 2">
            <a:extLst>
              <a:ext uri="{FF2B5EF4-FFF2-40B4-BE49-F238E27FC236}">
                <a16:creationId xmlns:a16="http://schemas.microsoft.com/office/drawing/2014/main" id="{C75DC3C6-7B3B-F17C-02BB-E9C89738A5F6}"/>
              </a:ext>
            </a:extLst>
          </p:cNvPr>
          <p:cNvSpPr>
            <a:spLocks noGrp="1"/>
          </p:cNvSpPr>
          <p:nvPr>
            <p:ph idx="1"/>
          </p:nvPr>
        </p:nvSpPr>
        <p:spPr>
          <a:xfrm>
            <a:off x="290565" y="1900989"/>
            <a:ext cx="5589379" cy="5247439"/>
          </a:xfrm>
        </p:spPr>
        <p:txBody>
          <a:bodyPr vert="horz" lIns="91440" tIns="45720" rIns="91440" bIns="45720" rtlCol="0" anchor="ctr">
            <a:normAutofit/>
          </a:bodyPr>
          <a:lstStyle/>
          <a:p>
            <a:pPr>
              <a:buNone/>
            </a:pPr>
            <a:r>
              <a:rPr lang="en-CA" sz="1400" b="1" dirty="0">
                <a:latin typeface="Bahnschrift"/>
                <a:ea typeface="+mn-lt"/>
                <a:cs typeface="+mn-lt"/>
              </a:rPr>
              <a:t>Key Results:</a:t>
            </a:r>
            <a:endParaRPr lang="en-US" sz="1400" b="1">
              <a:latin typeface="Bahnschrift"/>
              <a:ea typeface="+mn-lt"/>
              <a:cs typeface="+mn-lt"/>
            </a:endParaRPr>
          </a:p>
          <a:p>
            <a:r>
              <a:rPr lang="en-CA" sz="1400" b="1" dirty="0">
                <a:latin typeface="Bahnschrift"/>
                <a:ea typeface="+mn-lt"/>
                <a:cs typeface="+mn-lt"/>
              </a:rPr>
              <a:t>Data Readiness:</a:t>
            </a:r>
            <a:r>
              <a:rPr lang="en-CA" sz="1400" dirty="0">
                <a:latin typeface="Bahnschrift"/>
                <a:ea typeface="+mn-lt"/>
                <a:cs typeface="+mn-lt"/>
              </a:rPr>
              <a:t> Successfully loaded and explored the dataset, ensuring no missing values and a balanced distribution of spam and non-spam comments.</a:t>
            </a:r>
          </a:p>
          <a:p>
            <a:r>
              <a:rPr lang="en-CA" sz="1400" b="1" dirty="0">
                <a:latin typeface="Bahnschrift"/>
                <a:ea typeface="+mn-lt"/>
                <a:cs typeface="+mn-lt"/>
              </a:rPr>
              <a:t>Feature Extraction: </a:t>
            </a:r>
            <a:r>
              <a:rPr lang="en-CA" sz="1400" dirty="0">
                <a:latin typeface="Bahnschrift"/>
                <a:ea typeface="+mn-lt"/>
                <a:cs typeface="+mn-lt"/>
              </a:rPr>
              <a:t>Transformed textual data into a numerical format suitable for machine learning, using </a:t>
            </a:r>
            <a:r>
              <a:rPr lang="en-CA" sz="1400" err="1">
                <a:latin typeface="Bahnschrift"/>
                <a:ea typeface="+mn-lt"/>
                <a:cs typeface="+mn-lt"/>
              </a:rPr>
              <a:t>CountVectorizer</a:t>
            </a:r>
            <a:r>
              <a:rPr lang="en-CA" sz="1400" dirty="0">
                <a:latin typeface="Bahnschrift"/>
                <a:ea typeface="+mn-lt"/>
                <a:cs typeface="+mn-lt"/>
              </a:rPr>
              <a:t> and </a:t>
            </a:r>
            <a:r>
              <a:rPr lang="en-CA" sz="1400" err="1">
                <a:latin typeface="Bahnschrift"/>
                <a:ea typeface="+mn-lt"/>
                <a:cs typeface="+mn-lt"/>
              </a:rPr>
              <a:t>TfidfTransformer</a:t>
            </a:r>
            <a:r>
              <a:rPr lang="en-CA" sz="1400" dirty="0">
                <a:latin typeface="Bahnschrift"/>
                <a:ea typeface="+mn-lt"/>
                <a:cs typeface="+mn-lt"/>
              </a:rPr>
              <a:t>.</a:t>
            </a:r>
            <a:endParaRPr lang="en-US" sz="1400">
              <a:latin typeface="Bahnschrift"/>
              <a:ea typeface="+mn-lt"/>
              <a:cs typeface="+mn-lt"/>
            </a:endParaRPr>
          </a:p>
          <a:p>
            <a:r>
              <a:rPr lang="en-CA" sz="1400" b="1" dirty="0">
                <a:latin typeface="Bahnschrift"/>
                <a:ea typeface="+mn-lt"/>
                <a:cs typeface="+mn-lt"/>
              </a:rPr>
              <a:t>Model Performance:</a:t>
            </a:r>
          </a:p>
          <a:p>
            <a:pPr lvl="1">
              <a:buFont typeface="Courier New" panose="020B0604020202020204" pitchFamily="34" charset="0"/>
              <a:buChar char="o"/>
            </a:pPr>
            <a:r>
              <a:rPr lang="en-CA" sz="1400" dirty="0">
                <a:latin typeface="Bahnschrift"/>
                <a:ea typeface="+mn-lt"/>
                <a:cs typeface="+mn-lt"/>
              </a:rPr>
              <a:t>Achieved a mean cross-validation score of approximately 93.87%, indicating strong model reliability.</a:t>
            </a:r>
            <a:endParaRPr lang="en-US" sz="1400">
              <a:latin typeface="Bahnschrift"/>
              <a:ea typeface="+mn-lt"/>
              <a:cs typeface="+mn-lt"/>
            </a:endParaRPr>
          </a:p>
          <a:p>
            <a:pPr lvl="1">
              <a:buFont typeface="Courier New" panose="020B0604020202020204" pitchFamily="34" charset="0"/>
              <a:buChar char="o"/>
            </a:pPr>
            <a:r>
              <a:rPr lang="en-CA" sz="1400" dirty="0">
                <a:latin typeface="Bahnschrift"/>
                <a:ea typeface="+mn-lt"/>
                <a:cs typeface="+mn-lt"/>
              </a:rPr>
              <a:t>Demonstrated high accuracy on the test set with a score of 95.45%.</a:t>
            </a:r>
            <a:endParaRPr lang="en-CA" sz="1400" dirty="0">
              <a:latin typeface="Bahnschrift"/>
              <a:ea typeface="Calibri" panose="020F0502020204030204"/>
              <a:cs typeface="Calibri" panose="020F0502020204030204"/>
            </a:endParaRPr>
          </a:p>
          <a:p>
            <a:pPr lvl="1">
              <a:buFont typeface="Courier New" panose="020B0604020202020204" pitchFamily="34" charset="0"/>
              <a:buChar char="o"/>
            </a:pPr>
            <a:r>
              <a:rPr lang="en-CA" sz="1400" dirty="0">
                <a:latin typeface="Bahnschrift"/>
                <a:ea typeface="+mn-lt"/>
                <a:cs typeface="+mn-lt"/>
              </a:rPr>
              <a:t>The confusion matrix revealed the model's effectiveness in distinguishing spam from non-spam, with minimal misclassifications.</a:t>
            </a:r>
          </a:p>
          <a:p>
            <a:r>
              <a:rPr lang="en-CA" sz="1400" b="1" dirty="0">
                <a:latin typeface="Bahnschrift"/>
                <a:ea typeface="+mn-lt"/>
                <a:cs typeface="+mn-lt"/>
              </a:rPr>
              <a:t>Real-world Testing: </a:t>
            </a:r>
            <a:r>
              <a:rPr lang="en-CA" sz="1400" dirty="0">
                <a:latin typeface="Bahnschrift"/>
                <a:ea typeface="+mn-lt"/>
                <a:cs typeface="+mn-lt"/>
              </a:rPr>
              <a:t>Successfully classified new comments, effectively identifying both spam and non-spam with high accuracy.</a:t>
            </a:r>
          </a:p>
        </p:txBody>
      </p:sp>
      <p:pic>
        <p:nvPicPr>
          <p:cNvPr id="6" name="Picture 5" descr="Technology 2020 Free Stock Photo - Public Domain Pictures">
            <a:extLst>
              <a:ext uri="{FF2B5EF4-FFF2-40B4-BE49-F238E27FC236}">
                <a16:creationId xmlns:a16="http://schemas.microsoft.com/office/drawing/2014/main" id="{34F576BD-1694-FD8C-3039-7D91393D052B}"/>
              </a:ext>
            </a:extLst>
          </p:cNvPr>
          <p:cNvPicPr>
            <a:picLocks noChangeAspect="1"/>
          </p:cNvPicPr>
          <p:nvPr/>
        </p:nvPicPr>
        <p:blipFill rotWithShape="1">
          <a:blip r:embed="rId2"/>
          <a:srcRect l="17472" r="23127" b="-2"/>
          <a:stretch/>
        </p:blipFill>
        <p:spPr>
          <a:xfrm>
            <a:off x="6096000" y="1"/>
            <a:ext cx="6102825" cy="6858000"/>
          </a:xfrm>
          <a:prstGeom prst="rect">
            <a:avLst/>
          </a:prstGeom>
        </p:spPr>
      </p:pic>
    </p:spTree>
    <p:extLst>
      <p:ext uri="{BB962C8B-B14F-4D97-AF65-F5344CB8AC3E}">
        <p14:creationId xmlns:p14="http://schemas.microsoft.com/office/powerpoint/2010/main" val="26247232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5de10e31-8cd1-475f-8881-51a0a5715146"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A216B736426684285B3E56A302536ED" ma:contentTypeVersion="4" ma:contentTypeDescription="Create a new document." ma:contentTypeScope="" ma:versionID="04a94fae525e044e68435f9368b366eb">
  <xsd:schema xmlns:xsd="http://www.w3.org/2001/XMLSchema" xmlns:xs="http://www.w3.org/2001/XMLSchema" xmlns:p="http://schemas.microsoft.com/office/2006/metadata/properties" xmlns:ns3="5de10e31-8cd1-475f-8881-51a0a5715146" targetNamespace="http://schemas.microsoft.com/office/2006/metadata/properties" ma:root="true" ma:fieldsID="90a5735906b08b5003cb0470a68ea3e8" ns3:_="">
    <xsd:import namespace="5de10e31-8cd1-475f-8881-51a0a5715146"/>
    <xsd:element name="properties">
      <xsd:complexType>
        <xsd:sequence>
          <xsd:element name="documentManagement">
            <xsd:complexType>
              <xsd:all>
                <xsd:element ref="ns3:MediaServiceMetadata" minOccurs="0"/>
                <xsd:element ref="ns3:MediaServiceFastMetadata" minOccurs="0"/>
                <xsd:element ref="ns3:_activity"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de10e31-8cd1-475f-8881-51a0a57151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64983EE-634F-48B0-BCC2-0D48F116DEFB}">
  <ds:schemaRefs>
    <ds:schemaRef ds:uri="http://purl.org/dc/terms/"/>
    <ds:schemaRef ds:uri="http://purl.org/dc/elements/1.1/"/>
    <ds:schemaRef ds:uri="http://www.w3.org/XML/1998/namespace"/>
    <ds:schemaRef ds:uri="http://schemas.openxmlformats.org/package/2006/metadata/core-properties"/>
    <ds:schemaRef ds:uri="http://schemas.microsoft.com/office/2006/documentManagement/types"/>
    <ds:schemaRef ds:uri="http://schemas.microsoft.com/office/2006/metadata/properties"/>
    <ds:schemaRef ds:uri="http://purl.org/dc/dcmitype/"/>
    <ds:schemaRef ds:uri="http://schemas.microsoft.com/office/infopath/2007/PartnerControls"/>
    <ds:schemaRef ds:uri="5de10e31-8cd1-475f-8881-51a0a5715146"/>
  </ds:schemaRefs>
</ds:datastoreItem>
</file>

<file path=customXml/itemProps2.xml><?xml version="1.0" encoding="utf-8"?>
<ds:datastoreItem xmlns:ds="http://schemas.openxmlformats.org/officeDocument/2006/customXml" ds:itemID="{C7B8CBC5-3652-4E30-B2E2-B2E99EBC526A}">
  <ds:schemaRefs>
    <ds:schemaRef ds:uri="http://schemas.microsoft.com/sharepoint/v3/contenttype/forms"/>
  </ds:schemaRefs>
</ds:datastoreItem>
</file>

<file path=customXml/itemProps3.xml><?xml version="1.0" encoding="utf-8"?>
<ds:datastoreItem xmlns:ds="http://schemas.openxmlformats.org/officeDocument/2006/customXml" ds:itemID="{3C7151DF-A6F9-40CA-8F7A-18CE1508DA6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de10e31-8cd1-475f-8881-51a0a57151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175</TotalTime>
  <Words>799</Words>
  <Application>Microsoft Office PowerPoint</Application>
  <PresentationFormat>Widescreen</PresentationFormat>
  <Paragraphs>65</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Bahnschrift</vt:lpstr>
      <vt:lpstr>Calibri</vt:lpstr>
      <vt:lpstr>Calibri Light</vt:lpstr>
      <vt:lpstr>Courier New</vt:lpstr>
      <vt:lpstr>Office Theme</vt:lpstr>
      <vt:lpstr>Naïve Bayer Classifier for Spam Comment Detection</vt:lpstr>
      <vt:lpstr>Introduction &amp; Overview</vt:lpstr>
      <vt:lpstr>Data Loading and Basic Exploration</vt:lpstr>
      <vt:lpstr>Part 1: Data Loading and Basic Exploration</vt:lpstr>
      <vt:lpstr>Data Preparation &amp; Transformation</vt:lpstr>
      <vt:lpstr>Part 2: Data Preparation and Transformation</vt:lpstr>
      <vt:lpstr>Model Training, Evaluation &amp; Testing</vt:lpstr>
      <vt:lpstr>Part 3: Model Training, Evaluation &amp; Testing</vt:lpstr>
      <vt:lpstr>Results &amp; Insights</vt:lpstr>
      <vt:lpstr>The output of the code</vt:lpstr>
      <vt:lpstr>Conclusions</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Naïve Bayer Classifier for Spam Comment Detection</dc:title>
  <dc:creator>Arcan Caglayan</dc:creator>
  <cp:lastModifiedBy>Adilet</cp:lastModifiedBy>
  <cp:revision>444</cp:revision>
  <dcterms:created xsi:type="dcterms:W3CDTF">2023-12-04T15:42:08Z</dcterms:created>
  <dcterms:modified xsi:type="dcterms:W3CDTF">2023-12-05T18:12:36Z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0x010100EA216B736426684285B3E56A302536ED</vt:lpwstr>
  </property>
</Properties>
</file>

<file path=docProps/thumbnail.jpeg>
</file>